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 id="2147483700" r:id="rId4"/>
  </p:sldMasterIdLst>
  <p:notesMasterIdLst>
    <p:notesMasterId r:id="rId27"/>
  </p:notesMasterIdLst>
  <p:sldIdLst>
    <p:sldId id="256" r:id="rId5"/>
    <p:sldId id="257" r:id="rId6"/>
    <p:sldId id="258" r:id="rId7"/>
    <p:sldId id="259" r:id="rId8"/>
    <p:sldId id="260" r:id="rId9"/>
    <p:sldId id="261" r:id="rId10"/>
    <p:sldId id="265" r:id="rId11"/>
    <p:sldId id="262" r:id="rId12"/>
    <p:sldId id="270" r:id="rId13"/>
    <p:sldId id="271" r:id="rId14"/>
    <p:sldId id="272" r:id="rId15"/>
    <p:sldId id="274" r:id="rId16"/>
    <p:sldId id="275" r:id="rId17"/>
    <p:sldId id="268" r:id="rId18"/>
    <p:sldId id="269" r:id="rId19"/>
    <p:sldId id="276" r:id="rId20"/>
    <p:sldId id="277" r:id="rId21"/>
    <p:sldId id="280" r:id="rId22"/>
    <p:sldId id="278" r:id="rId23"/>
    <p:sldId id="279" r:id="rId24"/>
    <p:sldId id="266" r:id="rId25"/>
    <p:sldId id="267" r:id="rId26"/>
  </p:sldIdLst>
  <p:sldSz cx="9144000" cy="5143500" type="screen16x9"/>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65DA67-EE71-4390-82AA-136C563DB901}" v="2967" dt="2019-04-15T08:00:04.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l, Adrian" userId="6d1db54d-6ee8-4ecb-be53-1db720d3653e" providerId="ADAL" clId="{F565DA67-EE71-4390-82AA-136C563DB901}"/>
    <pc:docChg chg="undo custSel mod addSld modSld sldOrd">
      <pc:chgData name="Hill, Adrian" userId="6d1db54d-6ee8-4ecb-be53-1db720d3653e" providerId="ADAL" clId="{F565DA67-EE71-4390-82AA-136C563DB901}" dt="2019-04-15T08:00:04.243" v="2959" actId="122"/>
      <pc:docMkLst>
        <pc:docMk/>
      </pc:docMkLst>
      <pc:sldChg chg="modSp">
        <pc:chgData name="Hill, Adrian" userId="6d1db54d-6ee8-4ecb-be53-1db720d3653e" providerId="ADAL" clId="{F565DA67-EE71-4390-82AA-136C563DB901}" dt="2019-04-14T21:08:34.094" v="1386" actId="20577"/>
        <pc:sldMkLst>
          <pc:docMk/>
          <pc:sldMk cId="0" sldId="258"/>
        </pc:sldMkLst>
        <pc:spChg chg="mod">
          <ac:chgData name="Hill, Adrian" userId="6d1db54d-6ee8-4ecb-be53-1db720d3653e" providerId="ADAL" clId="{F565DA67-EE71-4390-82AA-136C563DB901}" dt="2019-04-14T21:08:18.685" v="1385" actId="20577"/>
          <ac:spMkLst>
            <pc:docMk/>
            <pc:sldMk cId="0" sldId="258"/>
            <ac:spMk id="254" creationId="{00000000-0000-0000-0000-000000000000}"/>
          </ac:spMkLst>
        </pc:spChg>
        <pc:spChg chg="mod">
          <ac:chgData name="Hill, Adrian" userId="6d1db54d-6ee8-4ecb-be53-1db720d3653e" providerId="ADAL" clId="{F565DA67-EE71-4390-82AA-136C563DB901}" dt="2019-04-14T21:08:34.094" v="1386" actId="20577"/>
          <ac:spMkLst>
            <pc:docMk/>
            <pc:sldMk cId="0" sldId="258"/>
            <ac:spMk id="256" creationId="{00000000-0000-0000-0000-000000000000}"/>
          </ac:spMkLst>
        </pc:spChg>
      </pc:sldChg>
      <pc:sldChg chg="modSp">
        <pc:chgData name="Hill, Adrian" userId="6d1db54d-6ee8-4ecb-be53-1db720d3653e" providerId="ADAL" clId="{F565DA67-EE71-4390-82AA-136C563DB901}" dt="2019-04-14T20:07:54.262" v="103" actId="20577"/>
        <pc:sldMkLst>
          <pc:docMk/>
          <pc:sldMk cId="0" sldId="265"/>
        </pc:sldMkLst>
        <pc:spChg chg="mod">
          <ac:chgData name="Hill, Adrian" userId="6d1db54d-6ee8-4ecb-be53-1db720d3653e" providerId="ADAL" clId="{F565DA67-EE71-4390-82AA-136C563DB901}" dt="2019-04-14T20:07:54.262" v="103" actId="20577"/>
          <ac:spMkLst>
            <pc:docMk/>
            <pc:sldMk cId="0" sldId="265"/>
            <ac:spMk id="2" creationId="{D187CCEB-4B04-4467-BC12-F9FF0AE45F77}"/>
          </ac:spMkLst>
        </pc:spChg>
        <pc:picChg chg="mod">
          <ac:chgData name="Hill, Adrian" userId="6d1db54d-6ee8-4ecb-be53-1db720d3653e" providerId="ADAL" clId="{F565DA67-EE71-4390-82AA-136C563DB901}" dt="2019-04-14T20:07:45.969" v="101" actId="14826"/>
          <ac:picMkLst>
            <pc:docMk/>
            <pc:sldMk cId="0" sldId="265"/>
            <ac:picMk id="3" creationId="{62A01B31-D492-4951-975B-3416035A88E2}"/>
          </ac:picMkLst>
        </pc:picChg>
      </pc:sldChg>
      <pc:sldChg chg="modSp ord">
        <pc:chgData name="Hill, Adrian" userId="6d1db54d-6ee8-4ecb-be53-1db720d3653e" providerId="ADAL" clId="{F565DA67-EE71-4390-82AA-136C563DB901}" dt="2019-04-15T07:00:03.342" v="2723" actId="20577"/>
        <pc:sldMkLst>
          <pc:docMk/>
          <pc:sldMk cId="0" sldId="268"/>
        </pc:sldMkLst>
        <pc:spChg chg="mod">
          <ac:chgData name="Hill, Adrian" userId="6d1db54d-6ee8-4ecb-be53-1db720d3653e" providerId="ADAL" clId="{F565DA67-EE71-4390-82AA-136C563DB901}" dt="2019-04-15T06:47:09.045" v="1597" actId="20577"/>
          <ac:spMkLst>
            <pc:docMk/>
            <pc:sldMk cId="0" sldId="268"/>
            <ac:spMk id="315" creationId="{00000000-0000-0000-0000-000000000000}"/>
          </ac:spMkLst>
        </pc:spChg>
        <pc:spChg chg="mod">
          <ac:chgData name="Hill, Adrian" userId="6d1db54d-6ee8-4ecb-be53-1db720d3653e" providerId="ADAL" clId="{F565DA67-EE71-4390-82AA-136C563DB901}" dt="2019-04-15T07:00:03.342" v="2723" actId="20577"/>
          <ac:spMkLst>
            <pc:docMk/>
            <pc:sldMk cId="0" sldId="268"/>
            <ac:spMk id="316" creationId="{00000000-0000-0000-0000-000000000000}"/>
          </ac:spMkLst>
        </pc:spChg>
      </pc:sldChg>
      <pc:sldChg chg="addSp modSp">
        <pc:chgData name="Hill, Adrian" userId="6d1db54d-6ee8-4ecb-be53-1db720d3653e" providerId="ADAL" clId="{F565DA67-EE71-4390-82AA-136C563DB901}" dt="2019-04-15T07:01:03.762" v="2771" actId="14100"/>
        <pc:sldMkLst>
          <pc:docMk/>
          <pc:sldMk cId="0" sldId="269"/>
        </pc:sldMkLst>
        <pc:spChg chg="add mod">
          <ac:chgData name="Hill, Adrian" userId="6d1db54d-6ee8-4ecb-be53-1db720d3653e" providerId="ADAL" clId="{F565DA67-EE71-4390-82AA-136C563DB901}" dt="2019-04-15T07:01:03.762" v="2771" actId="14100"/>
          <ac:spMkLst>
            <pc:docMk/>
            <pc:sldMk cId="0" sldId="269"/>
            <ac:spMk id="2" creationId="{57A434BC-B34D-4D03-A861-282AF20808FE}"/>
          </ac:spMkLst>
        </pc:spChg>
        <pc:spChg chg="mod">
          <ac:chgData name="Hill, Adrian" userId="6d1db54d-6ee8-4ecb-be53-1db720d3653e" providerId="ADAL" clId="{F565DA67-EE71-4390-82AA-136C563DB901}" dt="2019-04-14T20:31:50.899" v="869" actId="2711"/>
          <ac:spMkLst>
            <pc:docMk/>
            <pc:sldMk cId="0" sldId="269"/>
            <ac:spMk id="318" creationId="{00000000-0000-0000-0000-000000000000}"/>
          </ac:spMkLst>
        </pc:spChg>
        <pc:picChg chg="mod">
          <ac:chgData name="Hill, Adrian" userId="6d1db54d-6ee8-4ecb-be53-1db720d3653e" providerId="ADAL" clId="{F565DA67-EE71-4390-82AA-136C563DB901}" dt="2019-04-14T20:31:38.797" v="868" actId="1076"/>
          <ac:picMkLst>
            <pc:docMk/>
            <pc:sldMk cId="0" sldId="269"/>
            <ac:picMk id="317" creationId="{00000000-0000-0000-0000-000000000000}"/>
          </ac:picMkLst>
        </pc:picChg>
      </pc:sldChg>
      <pc:sldChg chg="delSp modSp">
        <pc:chgData name="Hill, Adrian" userId="6d1db54d-6ee8-4ecb-be53-1db720d3653e" providerId="ADAL" clId="{F565DA67-EE71-4390-82AA-136C563DB901}" dt="2019-04-14T20:07:26.458" v="100" actId="478"/>
        <pc:sldMkLst>
          <pc:docMk/>
          <pc:sldMk cId="915727785" sldId="271"/>
        </pc:sldMkLst>
        <pc:spChg chg="mod">
          <ac:chgData name="Hill, Adrian" userId="6d1db54d-6ee8-4ecb-be53-1db720d3653e" providerId="ADAL" clId="{F565DA67-EE71-4390-82AA-136C563DB901}" dt="2019-04-14T20:06:04.930" v="1" actId="20577"/>
          <ac:spMkLst>
            <pc:docMk/>
            <pc:sldMk cId="915727785" sldId="271"/>
            <ac:spMk id="2" creationId="{D187CCEB-4B04-4467-BC12-F9FF0AE45F77}"/>
          </ac:spMkLst>
        </pc:spChg>
        <pc:spChg chg="mod">
          <ac:chgData name="Hill, Adrian" userId="6d1db54d-6ee8-4ecb-be53-1db720d3653e" providerId="ADAL" clId="{F565DA67-EE71-4390-82AA-136C563DB901}" dt="2019-04-14T20:07:07.892" v="21" actId="20577"/>
          <ac:spMkLst>
            <pc:docMk/>
            <pc:sldMk cId="915727785" sldId="271"/>
            <ac:spMk id="5" creationId="{0FE69401-BE92-40AC-B201-5F95B306245A}"/>
          </ac:spMkLst>
        </pc:spChg>
        <pc:spChg chg="del mod">
          <ac:chgData name="Hill, Adrian" userId="6d1db54d-6ee8-4ecb-be53-1db720d3653e" providerId="ADAL" clId="{F565DA67-EE71-4390-82AA-136C563DB901}" dt="2019-04-14T20:07:26.458" v="100" actId="478"/>
          <ac:spMkLst>
            <pc:docMk/>
            <pc:sldMk cId="915727785" sldId="271"/>
            <ac:spMk id="8" creationId="{8AE3CCE8-B243-4CB0-8FD4-2939667F2058}"/>
          </ac:spMkLst>
        </pc:spChg>
        <pc:picChg chg="mod">
          <ac:chgData name="Hill, Adrian" userId="6d1db54d-6ee8-4ecb-be53-1db720d3653e" providerId="ADAL" clId="{F565DA67-EE71-4390-82AA-136C563DB901}" dt="2019-04-14T20:06:47.489" v="2" actId="14826"/>
          <ac:picMkLst>
            <pc:docMk/>
            <pc:sldMk cId="915727785" sldId="271"/>
            <ac:picMk id="3" creationId="{62A01B31-D492-4951-975B-3416035A88E2}"/>
          </ac:picMkLst>
        </pc:picChg>
      </pc:sldChg>
      <pc:sldChg chg="modSp">
        <pc:chgData name="Hill, Adrian" userId="6d1db54d-6ee8-4ecb-be53-1db720d3653e" providerId="ADAL" clId="{F565DA67-EE71-4390-82AA-136C563DB901}" dt="2019-04-15T07:45:48.237" v="2827" actId="14826"/>
        <pc:sldMkLst>
          <pc:docMk/>
          <pc:sldMk cId="3630458301" sldId="274"/>
        </pc:sldMkLst>
        <pc:spChg chg="mod">
          <ac:chgData name="Hill, Adrian" userId="6d1db54d-6ee8-4ecb-be53-1db720d3653e" providerId="ADAL" clId="{F565DA67-EE71-4390-82AA-136C563DB901}" dt="2019-04-15T07:36:48.339" v="2800" actId="20577"/>
          <ac:spMkLst>
            <pc:docMk/>
            <pc:sldMk cId="3630458301" sldId="274"/>
            <ac:spMk id="10" creationId="{2FDAC7CF-DFAA-409A-A040-A38129C43970}"/>
          </ac:spMkLst>
        </pc:spChg>
        <pc:spChg chg="mod">
          <ac:chgData name="Hill, Adrian" userId="6d1db54d-6ee8-4ecb-be53-1db720d3653e" providerId="ADAL" clId="{F565DA67-EE71-4390-82AA-136C563DB901}" dt="2019-04-15T07:36:55.812" v="2824" actId="20577"/>
          <ac:spMkLst>
            <pc:docMk/>
            <pc:sldMk cId="3630458301" sldId="274"/>
            <ac:spMk id="13" creationId="{E40A52C9-B70B-4621-B6B9-8CDEC8E67692}"/>
          </ac:spMkLst>
        </pc:spChg>
        <pc:picChg chg="mod">
          <ac:chgData name="Hill, Adrian" userId="6d1db54d-6ee8-4ecb-be53-1db720d3653e" providerId="ADAL" clId="{F565DA67-EE71-4390-82AA-136C563DB901}" dt="2019-04-15T07:37:55.122" v="2825" actId="14826"/>
          <ac:picMkLst>
            <pc:docMk/>
            <pc:sldMk cId="3630458301" sldId="274"/>
            <ac:picMk id="5" creationId="{0CB96FB0-CAEE-4619-8904-556ED241CFE7}"/>
          </ac:picMkLst>
        </pc:picChg>
        <pc:picChg chg="mod">
          <ac:chgData name="Hill, Adrian" userId="6d1db54d-6ee8-4ecb-be53-1db720d3653e" providerId="ADAL" clId="{F565DA67-EE71-4390-82AA-136C563DB901}" dt="2019-04-15T07:45:48.237" v="2827" actId="14826"/>
          <ac:picMkLst>
            <pc:docMk/>
            <pc:sldMk cId="3630458301" sldId="274"/>
            <ac:picMk id="7" creationId="{81254224-8406-4C36-A684-DDA408DC72F6}"/>
          </ac:picMkLst>
        </pc:picChg>
      </pc:sldChg>
      <pc:sldChg chg="addSp delSp modSp">
        <pc:chgData name="Hill, Adrian" userId="6d1db54d-6ee8-4ecb-be53-1db720d3653e" providerId="ADAL" clId="{F565DA67-EE71-4390-82AA-136C563DB901}" dt="2019-04-15T08:00:04.243" v="2959" actId="122"/>
        <pc:sldMkLst>
          <pc:docMk/>
          <pc:sldMk cId="2709318406" sldId="275"/>
        </pc:sldMkLst>
        <pc:spChg chg="mod">
          <ac:chgData name="Hill, Adrian" userId="6d1db54d-6ee8-4ecb-be53-1db720d3653e" providerId="ADAL" clId="{F565DA67-EE71-4390-82AA-136C563DB901}" dt="2019-04-14T20:25:13.961" v="106" actId="1076"/>
          <ac:spMkLst>
            <pc:docMk/>
            <pc:sldMk cId="2709318406" sldId="275"/>
            <ac:spMk id="2" creationId="{FC7E370D-CB28-440C-98D5-5A9FA473B02E}"/>
          </ac:spMkLst>
        </pc:spChg>
        <pc:spChg chg="add del">
          <ac:chgData name="Hill, Adrian" userId="6d1db54d-6ee8-4ecb-be53-1db720d3653e" providerId="ADAL" clId="{F565DA67-EE71-4390-82AA-136C563DB901}" dt="2019-04-15T06:39:27.311" v="1416"/>
          <ac:spMkLst>
            <pc:docMk/>
            <pc:sldMk cId="2709318406" sldId="275"/>
            <ac:spMk id="6" creationId="{48EBA223-1C0D-4396-BD92-B518C239A8D4}"/>
          </ac:spMkLst>
        </pc:spChg>
        <pc:spChg chg="add del">
          <ac:chgData name="Hill, Adrian" userId="6d1db54d-6ee8-4ecb-be53-1db720d3653e" providerId="ADAL" clId="{F565DA67-EE71-4390-82AA-136C563DB901}" dt="2019-04-15T06:40:21.797" v="1421"/>
          <ac:spMkLst>
            <pc:docMk/>
            <pc:sldMk cId="2709318406" sldId="275"/>
            <ac:spMk id="8" creationId="{4876509A-BFD5-4720-91D0-6026E54D0A10}"/>
          </ac:spMkLst>
        </pc:spChg>
        <pc:spChg chg="add mod">
          <ac:chgData name="Hill, Adrian" userId="6d1db54d-6ee8-4ecb-be53-1db720d3653e" providerId="ADAL" clId="{F565DA67-EE71-4390-82AA-136C563DB901}" dt="2019-04-15T07:53:54.930" v="2844" actId="1076"/>
          <ac:spMkLst>
            <pc:docMk/>
            <pc:sldMk cId="2709318406" sldId="275"/>
            <ac:spMk id="17" creationId="{8AD89C8E-5F39-4154-BD89-95A237151BCD}"/>
          </ac:spMkLst>
        </pc:spChg>
        <pc:spChg chg="add mod">
          <ac:chgData name="Hill, Adrian" userId="6d1db54d-6ee8-4ecb-be53-1db720d3653e" providerId="ADAL" clId="{F565DA67-EE71-4390-82AA-136C563DB901}" dt="2019-04-15T07:54:19.497" v="2852" actId="14100"/>
          <ac:spMkLst>
            <pc:docMk/>
            <pc:sldMk cId="2709318406" sldId="275"/>
            <ac:spMk id="18" creationId="{38E049F2-59E6-4C02-BE0E-382A005C0A0A}"/>
          </ac:spMkLst>
        </pc:spChg>
        <pc:spChg chg="add mod">
          <ac:chgData name="Hill, Adrian" userId="6d1db54d-6ee8-4ecb-be53-1db720d3653e" providerId="ADAL" clId="{F565DA67-EE71-4390-82AA-136C563DB901}" dt="2019-04-15T07:54:34.870" v="2860" actId="20577"/>
          <ac:spMkLst>
            <pc:docMk/>
            <pc:sldMk cId="2709318406" sldId="275"/>
            <ac:spMk id="19" creationId="{D84DB833-9E42-40D6-9E94-E3DA916E348C}"/>
          </ac:spMkLst>
        </pc:spChg>
        <pc:spChg chg="add mod">
          <ac:chgData name="Hill, Adrian" userId="6d1db54d-6ee8-4ecb-be53-1db720d3653e" providerId="ADAL" clId="{F565DA67-EE71-4390-82AA-136C563DB901}" dt="2019-04-15T07:54:55.836" v="2862" actId="1076"/>
          <ac:spMkLst>
            <pc:docMk/>
            <pc:sldMk cId="2709318406" sldId="275"/>
            <ac:spMk id="20" creationId="{7652DDC1-62F9-4302-8724-71B4D41A3732}"/>
          </ac:spMkLst>
        </pc:spChg>
        <pc:spChg chg="add mod">
          <ac:chgData name="Hill, Adrian" userId="6d1db54d-6ee8-4ecb-be53-1db720d3653e" providerId="ADAL" clId="{F565DA67-EE71-4390-82AA-136C563DB901}" dt="2019-04-15T07:54:55.836" v="2862" actId="1076"/>
          <ac:spMkLst>
            <pc:docMk/>
            <pc:sldMk cId="2709318406" sldId="275"/>
            <ac:spMk id="21" creationId="{72B424ED-543B-4051-95EF-2B1BC2ED36B9}"/>
          </ac:spMkLst>
        </pc:spChg>
        <pc:spChg chg="add mod">
          <ac:chgData name="Hill, Adrian" userId="6d1db54d-6ee8-4ecb-be53-1db720d3653e" providerId="ADAL" clId="{F565DA67-EE71-4390-82AA-136C563DB901}" dt="2019-04-15T07:54:55.836" v="2862" actId="1076"/>
          <ac:spMkLst>
            <pc:docMk/>
            <pc:sldMk cId="2709318406" sldId="275"/>
            <ac:spMk id="22" creationId="{6C3ACBFB-7C02-4DD8-BB67-89603A04EFF7}"/>
          </ac:spMkLst>
        </pc:spChg>
        <pc:spChg chg="add mod">
          <ac:chgData name="Hill, Adrian" userId="6d1db54d-6ee8-4ecb-be53-1db720d3653e" providerId="ADAL" clId="{F565DA67-EE71-4390-82AA-136C563DB901}" dt="2019-04-15T07:55:06.947" v="2864" actId="1076"/>
          <ac:spMkLst>
            <pc:docMk/>
            <pc:sldMk cId="2709318406" sldId="275"/>
            <ac:spMk id="23" creationId="{1F2863CC-6268-4462-91D8-148668242F81}"/>
          </ac:spMkLst>
        </pc:spChg>
        <pc:spChg chg="add mod">
          <ac:chgData name="Hill, Adrian" userId="6d1db54d-6ee8-4ecb-be53-1db720d3653e" providerId="ADAL" clId="{F565DA67-EE71-4390-82AA-136C563DB901}" dt="2019-04-15T07:55:06.947" v="2864" actId="1076"/>
          <ac:spMkLst>
            <pc:docMk/>
            <pc:sldMk cId="2709318406" sldId="275"/>
            <ac:spMk id="24" creationId="{440D0842-3869-4A04-87A2-0FBB2B79299D}"/>
          </ac:spMkLst>
        </pc:spChg>
        <pc:spChg chg="add mod">
          <ac:chgData name="Hill, Adrian" userId="6d1db54d-6ee8-4ecb-be53-1db720d3653e" providerId="ADAL" clId="{F565DA67-EE71-4390-82AA-136C563DB901}" dt="2019-04-15T07:55:06.947" v="2864" actId="1076"/>
          <ac:spMkLst>
            <pc:docMk/>
            <pc:sldMk cId="2709318406" sldId="275"/>
            <ac:spMk id="25" creationId="{D86607D3-D567-45C4-AA8C-8733F6197D31}"/>
          </ac:spMkLst>
        </pc:spChg>
        <pc:spChg chg="add mod">
          <ac:chgData name="Hill, Adrian" userId="6d1db54d-6ee8-4ecb-be53-1db720d3653e" providerId="ADAL" clId="{F565DA67-EE71-4390-82AA-136C563DB901}" dt="2019-04-15T07:58:00.747" v="2890" actId="20577"/>
          <ac:spMkLst>
            <pc:docMk/>
            <pc:sldMk cId="2709318406" sldId="275"/>
            <ac:spMk id="26" creationId="{814FC1D0-2386-4043-BE04-AC3ADE92569F}"/>
          </ac:spMkLst>
        </pc:spChg>
        <pc:spChg chg="add mod">
          <ac:chgData name="Hill, Adrian" userId="6d1db54d-6ee8-4ecb-be53-1db720d3653e" providerId="ADAL" clId="{F565DA67-EE71-4390-82AA-136C563DB901}" dt="2019-04-15T07:58:48.037" v="2902" actId="1076"/>
          <ac:spMkLst>
            <pc:docMk/>
            <pc:sldMk cId="2709318406" sldId="275"/>
            <ac:spMk id="27" creationId="{7298D952-7882-495D-B05C-D553AE0BFE6B}"/>
          </ac:spMkLst>
        </pc:spChg>
        <pc:spChg chg="add mod">
          <ac:chgData name="Hill, Adrian" userId="6d1db54d-6ee8-4ecb-be53-1db720d3653e" providerId="ADAL" clId="{F565DA67-EE71-4390-82AA-136C563DB901}" dt="2019-04-15T08:00:04.243" v="2959" actId="122"/>
          <ac:spMkLst>
            <pc:docMk/>
            <pc:sldMk cId="2709318406" sldId="275"/>
            <ac:spMk id="28" creationId="{86EC38E9-6F20-48F1-AEF7-807E0884B0B3}"/>
          </ac:spMkLst>
        </pc:spChg>
        <pc:picChg chg="add mod">
          <ac:chgData name="Hill, Adrian" userId="6d1db54d-6ee8-4ecb-be53-1db720d3653e" providerId="ADAL" clId="{F565DA67-EE71-4390-82AA-136C563DB901}" dt="2019-04-15T07:52:48.321" v="2832" actId="1076"/>
          <ac:picMkLst>
            <pc:docMk/>
            <pc:sldMk cId="2709318406" sldId="275"/>
            <ac:picMk id="3" creationId="{86407FE6-3753-47DB-8E92-E7ACDDF00185}"/>
          </ac:picMkLst>
        </pc:picChg>
        <pc:picChg chg="mod">
          <ac:chgData name="Hill, Adrian" userId="6d1db54d-6ee8-4ecb-be53-1db720d3653e" providerId="ADAL" clId="{F565DA67-EE71-4390-82AA-136C563DB901}" dt="2019-04-15T07:52:48.321" v="2832" actId="1076"/>
          <ac:picMkLst>
            <pc:docMk/>
            <pc:sldMk cId="2709318406" sldId="275"/>
            <ac:picMk id="4" creationId="{DA01405F-3DEB-446A-BA08-74D0351DF260}"/>
          </ac:picMkLst>
        </pc:picChg>
        <pc:picChg chg="add mod">
          <ac:chgData name="Hill, Adrian" userId="6d1db54d-6ee8-4ecb-be53-1db720d3653e" providerId="ADAL" clId="{F565DA67-EE71-4390-82AA-136C563DB901}" dt="2019-04-15T07:52:48.321" v="2832" actId="1076"/>
          <ac:picMkLst>
            <pc:docMk/>
            <pc:sldMk cId="2709318406" sldId="275"/>
            <ac:picMk id="5" creationId="{2F1D413A-E2E5-484C-94D7-4FF7F3B349A1}"/>
          </ac:picMkLst>
        </pc:picChg>
        <pc:picChg chg="mod">
          <ac:chgData name="Hill, Adrian" userId="6d1db54d-6ee8-4ecb-be53-1db720d3653e" providerId="ADAL" clId="{F565DA67-EE71-4390-82AA-136C563DB901}" dt="2019-04-15T07:52:48.321" v="2832" actId="1076"/>
          <ac:picMkLst>
            <pc:docMk/>
            <pc:sldMk cId="2709318406" sldId="275"/>
            <ac:picMk id="7" creationId="{455C8661-C7A0-41AE-AEBC-B904C2D5B898}"/>
          </ac:picMkLst>
        </pc:picChg>
        <pc:picChg chg="mod">
          <ac:chgData name="Hill, Adrian" userId="6d1db54d-6ee8-4ecb-be53-1db720d3653e" providerId="ADAL" clId="{F565DA67-EE71-4390-82AA-136C563DB901}" dt="2019-04-15T07:56:22.204" v="2865" actId="14826"/>
          <ac:picMkLst>
            <pc:docMk/>
            <pc:sldMk cId="2709318406" sldId="275"/>
            <ac:picMk id="9" creationId="{17D626C2-1C32-4673-B9E9-EE04140CD3A9}"/>
          </ac:picMkLst>
        </pc:picChg>
        <pc:picChg chg="add mod">
          <ac:chgData name="Hill, Adrian" userId="6d1db54d-6ee8-4ecb-be53-1db720d3653e" providerId="ADAL" clId="{F565DA67-EE71-4390-82AA-136C563DB901}" dt="2019-04-15T07:52:48.321" v="2832" actId="1076"/>
          <ac:picMkLst>
            <pc:docMk/>
            <pc:sldMk cId="2709318406" sldId="275"/>
            <ac:picMk id="10" creationId="{A1552CF7-BEF0-4B55-AA80-42F778C54D46}"/>
          </ac:picMkLst>
        </pc:picChg>
        <pc:picChg chg="add mod">
          <ac:chgData name="Hill, Adrian" userId="6d1db54d-6ee8-4ecb-be53-1db720d3653e" providerId="ADAL" clId="{F565DA67-EE71-4390-82AA-136C563DB901}" dt="2019-04-15T07:52:48.321" v="2832" actId="1076"/>
          <ac:picMkLst>
            <pc:docMk/>
            <pc:sldMk cId="2709318406" sldId="275"/>
            <ac:picMk id="11" creationId="{68A02322-9D70-4544-A883-200C2523D9BF}"/>
          </ac:picMkLst>
        </pc:picChg>
        <pc:picChg chg="add mod">
          <ac:chgData name="Hill, Adrian" userId="6d1db54d-6ee8-4ecb-be53-1db720d3653e" providerId="ADAL" clId="{F565DA67-EE71-4390-82AA-136C563DB901}" dt="2019-04-15T07:52:48.321" v="2832" actId="1076"/>
          <ac:picMkLst>
            <pc:docMk/>
            <pc:sldMk cId="2709318406" sldId="275"/>
            <ac:picMk id="12" creationId="{E99DC479-9F39-47AD-95CB-CB621F88AB58}"/>
          </ac:picMkLst>
        </pc:picChg>
        <pc:picChg chg="add mod">
          <ac:chgData name="Hill, Adrian" userId="6d1db54d-6ee8-4ecb-be53-1db720d3653e" providerId="ADAL" clId="{F565DA67-EE71-4390-82AA-136C563DB901}" dt="2019-04-15T07:52:48.321" v="2832" actId="1076"/>
          <ac:picMkLst>
            <pc:docMk/>
            <pc:sldMk cId="2709318406" sldId="275"/>
            <ac:picMk id="13" creationId="{AAEDE09E-152D-49BE-9A28-D287499E30D9}"/>
          </ac:picMkLst>
        </pc:picChg>
        <pc:picChg chg="add mod">
          <ac:chgData name="Hill, Adrian" userId="6d1db54d-6ee8-4ecb-be53-1db720d3653e" providerId="ADAL" clId="{F565DA67-EE71-4390-82AA-136C563DB901}" dt="2019-04-15T07:52:48.321" v="2832" actId="1076"/>
          <ac:picMkLst>
            <pc:docMk/>
            <pc:sldMk cId="2709318406" sldId="275"/>
            <ac:picMk id="14" creationId="{77DD0EAD-8333-4706-9EF2-C2AA852B3CDD}"/>
          </ac:picMkLst>
        </pc:picChg>
        <pc:picChg chg="add mod">
          <ac:chgData name="Hill, Adrian" userId="6d1db54d-6ee8-4ecb-be53-1db720d3653e" providerId="ADAL" clId="{F565DA67-EE71-4390-82AA-136C563DB901}" dt="2019-04-15T07:52:48.321" v="2832" actId="1076"/>
          <ac:picMkLst>
            <pc:docMk/>
            <pc:sldMk cId="2709318406" sldId="275"/>
            <ac:picMk id="15" creationId="{EF20FC44-D494-4E69-93DD-712CA474235F}"/>
          </ac:picMkLst>
        </pc:picChg>
        <pc:picChg chg="add mod">
          <ac:chgData name="Hill, Adrian" userId="6d1db54d-6ee8-4ecb-be53-1db720d3653e" providerId="ADAL" clId="{F565DA67-EE71-4390-82AA-136C563DB901}" dt="2019-04-15T07:52:48.321" v="2832" actId="1076"/>
          <ac:picMkLst>
            <pc:docMk/>
            <pc:sldMk cId="2709318406" sldId="275"/>
            <ac:picMk id="16" creationId="{82163003-FEA8-4987-BF6E-52207AF1FE4B}"/>
          </ac:picMkLst>
        </pc:picChg>
      </pc:sldChg>
      <pc:sldChg chg="addSp delSp modSp">
        <pc:chgData name="Hill, Adrian" userId="6d1db54d-6ee8-4ecb-be53-1db720d3653e" providerId="ADAL" clId="{F565DA67-EE71-4390-82AA-136C563DB901}" dt="2019-04-15T07:01:17.980" v="2774"/>
        <pc:sldMkLst>
          <pc:docMk/>
          <pc:sldMk cId="3909036333" sldId="276"/>
        </pc:sldMkLst>
        <pc:spChg chg="mod">
          <ac:chgData name="Hill, Adrian" userId="6d1db54d-6ee8-4ecb-be53-1db720d3653e" providerId="ADAL" clId="{F565DA67-EE71-4390-82AA-136C563DB901}" dt="2019-04-14T20:32:33.873" v="909" actId="20577"/>
          <ac:spMkLst>
            <pc:docMk/>
            <pc:sldMk cId="3909036333" sldId="276"/>
            <ac:spMk id="5" creationId="{F7073FD7-EF72-43F2-AA48-68F92F1F5039}"/>
          </ac:spMkLst>
        </pc:spChg>
        <pc:spChg chg="add del mod">
          <ac:chgData name="Hill, Adrian" userId="6d1db54d-6ee8-4ecb-be53-1db720d3653e" providerId="ADAL" clId="{F565DA67-EE71-4390-82AA-136C563DB901}" dt="2019-04-15T07:01:16.451" v="2773" actId="478"/>
          <ac:spMkLst>
            <pc:docMk/>
            <pc:sldMk cId="3909036333" sldId="276"/>
            <ac:spMk id="6" creationId="{065943A5-2D72-44BC-A946-0E1FC7C4B08A}"/>
          </ac:spMkLst>
        </pc:spChg>
        <pc:spChg chg="add">
          <ac:chgData name="Hill, Adrian" userId="6d1db54d-6ee8-4ecb-be53-1db720d3653e" providerId="ADAL" clId="{F565DA67-EE71-4390-82AA-136C563DB901}" dt="2019-04-15T07:01:17.980" v="2774"/>
          <ac:spMkLst>
            <pc:docMk/>
            <pc:sldMk cId="3909036333" sldId="276"/>
            <ac:spMk id="7" creationId="{63003CC5-DBAB-4F3B-A36E-12A0681BBD9D}"/>
          </ac:spMkLst>
        </pc:spChg>
      </pc:sldChg>
      <pc:sldChg chg="addSp delSp modSp add">
        <pc:chgData name="Hill, Adrian" userId="6d1db54d-6ee8-4ecb-be53-1db720d3653e" providerId="ADAL" clId="{F565DA67-EE71-4390-82AA-136C563DB901}" dt="2019-04-15T07:01:40.026" v="2776"/>
        <pc:sldMkLst>
          <pc:docMk/>
          <pc:sldMk cId="1081919091" sldId="277"/>
        </pc:sldMkLst>
        <pc:spChg chg="mod">
          <ac:chgData name="Hill, Adrian" userId="6d1db54d-6ee8-4ecb-be53-1db720d3653e" providerId="ADAL" clId="{F565DA67-EE71-4390-82AA-136C563DB901}" dt="2019-04-14T20:39:20.056" v="1308" actId="14100"/>
          <ac:spMkLst>
            <pc:docMk/>
            <pc:sldMk cId="1081919091" sldId="277"/>
            <ac:spMk id="5" creationId="{F7073FD7-EF72-43F2-AA48-68F92F1F5039}"/>
          </ac:spMkLst>
        </pc:spChg>
        <pc:spChg chg="del">
          <ac:chgData name="Hill, Adrian" userId="6d1db54d-6ee8-4ecb-be53-1db720d3653e" providerId="ADAL" clId="{F565DA67-EE71-4390-82AA-136C563DB901}" dt="2019-04-15T07:01:38.979" v="2775" actId="478"/>
          <ac:spMkLst>
            <pc:docMk/>
            <pc:sldMk cId="1081919091" sldId="277"/>
            <ac:spMk id="6" creationId="{065943A5-2D72-44BC-A946-0E1FC7C4B08A}"/>
          </ac:spMkLst>
        </pc:spChg>
        <pc:spChg chg="add">
          <ac:chgData name="Hill, Adrian" userId="6d1db54d-6ee8-4ecb-be53-1db720d3653e" providerId="ADAL" clId="{F565DA67-EE71-4390-82AA-136C563DB901}" dt="2019-04-15T07:01:40.026" v="2776"/>
          <ac:spMkLst>
            <pc:docMk/>
            <pc:sldMk cId="1081919091" sldId="277"/>
            <ac:spMk id="7" creationId="{8B9E6087-2DF2-4C10-AA83-CA7D33870BFA}"/>
          </ac:spMkLst>
        </pc:spChg>
        <pc:picChg chg="add mod ord">
          <ac:chgData name="Hill, Adrian" userId="6d1db54d-6ee8-4ecb-be53-1db720d3653e" providerId="ADAL" clId="{F565DA67-EE71-4390-82AA-136C563DB901}" dt="2019-04-14T20:35:44.105" v="918" actId="14100"/>
          <ac:picMkLst>
            <pc:docMk/>
            <pc:sldMk cId="1081919091" sldId="277"/>
            <ac:picMk id="2" creationId="{AE3EB9DA-8A09-4167-A95B-61DDEEBAA00B}"/>
          </ac:picMkLst>
        </pc:picChg>
        <pc:picChg chg="del">
          <ac:chgData name="Hill, Adrian" userId="6d1db54d-6ee8-4ecb-be53-1db720d3653e" providerId="ADAL" clId="{F565DA67-EE71-4390-82AA-136C563DB901}" dt="2019-04-14T20:35:17.557" v="912" actId="478"/>
          <ac:picMkLst>
            <pc:docMk/>
            <pc:sldMk cId="1081919091" sldId="277"/>
            <ac:picMk id="4" creationId="{126E9E18-648B-4554-82F6-100393811B44}"/>
          </ac:picMkLst>
        </pc:picChg>
      </pc:sldChg>
      <pc:sldChg chg="addSp delSp modSp add">
        <pc:chgData name="Hill, Adrian" userId="6d1db54d-6ee8-4ecb-be53-1db720d3653e" providerId="ADAL" clId="{F565DA67-EE71-4390-82AA-136C563DB901}" dt="2019-04-14T21:07:28.370" v="1358" actId="478"/>
        <pc:sldMkLst>
          <pc:docMk/>
          <pc:sldMk cId="870278055" sldId="278"/>
        </pc:sldMkLst>
        <pc:spChg chg="del">
          <ac:chgData name="Hill, Adrian" userId="6d1db54d-6ee8-4ecb-be53-1db720d3653e" providerId="ADAL" clId="{F565DA67-EE71-4390-82AA-136C563DB901}" dt="2019-04-14T21:06:48.679" v="1310"/>
          <ac:spMkLst>
            <pc:docMk/>
            <pc:sldMk cId="870278055" sldId="278"/>
            <ac:spMk id="2" creationId="{31AC1EF3-8EE3-4CF8-AC13-554F18C4768E}"/>
          </ac:spMkLst>
        </pc:spChg>
        <pc:spChg chg="del">
          <ac:chgData name="Hill, Adrian" userId="6d1db54d-6ee8-4ecb-be53-1db720d3653e" providerId="ADAL" clId="{F565DA67-EE71-4390-82AA-136C563DB901}" dt="2019-04-14T21:06:48.679" v="1310"/>
          <ac:spMkLst>
            <pc:docMk/>
            <pc:sldMk cId="870278055" sldId="278"/>
            <ac:spMk id="3" creationId="{7BC8BC98-6E2D-455F-9CD7-BB889B93F7E0}"/>
          </ac:spMkLst>
        </pc:spChg>
        <pc:spChg chg="add del mod">
          <ac:chgData name="Hill, Adrian" userId="6d1db54d-6ee8-4ecb-be53-1db720d3653e" providerId="ADAL" clId="{F565DA67-EE71-4390-82AA-136C563DB901}" dt="2019-04-14T21:07:28.370" v="1358" actId="478"/>
          <ac:spMkLst>
            <pc:docMk/>
            <pc:sldMk cId="870278055" sldId="278"/>
            <ac:spMk id="4" creationId="{E06BE34B-B39E-497D-B419-89DE94D01C6D}"/>
          </ac:spMkLst>
        </pc:spChg>
        <pc:spChg chg="add mod">
          <ac:chgData name="Hill, Adrian" userId="6d1db54d-6ee8-4ecb-be53-1db720d3653e" providerId="ADAL" clId="{F565DA67-EE71-4390-82AA-136C563DB901}" dt="2019-04-14T21:07:20.008" v="1357" actId="122"/>
          <ac:spMkLst>
            <pc:docMk/>
            <pc:sldMk cId="870278055" sldId="278"/>
            <ac:spMk id="5" creationId="{08FC72FA-0BBA-4BA5-8A5D-C8CB5EA9797F}"/>
          </ac:spMkLst>
        </pc:spChg>
      </pc:sldChg>
      <pc:sldChg chg="addSp delSp modSp add mod setBg">
        <pc:chgData name="Hill, Adrian" userId="6d1db54d-6ee8-4ecb-be53-1db720d3653e" providerId="ADAL" clId="{F565DA67-EE71-4390-82AA-136C563DB901}" dt="2019-04-14T21:28:57.707" v="1414" actId="14100"/>
        <pc:sldMkLst>
          <pc:docMk/>
          <pc:sldMk cId="2323431759" sldId="279"/>
        </pc:sldMkLst>
        <pc:spChg chg="del">
          <ac:chgData name="Hill, Adrian" userId="6d1db54d-6ee8-4ecb-be53-1db720d3653e" providerId="ADAL" clId="{F565DA67-EE71-4390-82AA-136C563DB901}" dt="2019-04-14T21:27:02.720" v="1400"/>
          <ac:spMkLst>
            <pc:docMk/>
            <pc:sldMk cId="2323431759" sldId="279"/>
            <ac:spMk id="2" creationId="{4E39B970-34D4-4C62-A965-BD70F34FE4EB}"/>
          </ac:spMkLst>
        </pc:spChg>
        <pc:spChg chg="del">
          <ac:chgData name="Hill, Adrian" userId="6d1db54d-6ee8-4ecb-be53-1db720d3653e" providerId="ADAL" clId="{F565DA67-EE71-4390-82AA-136C563DB901}" dt="2019-04-14T21:27:02.720" v="1400"/>
          <ac:spMkLst>
            <pc:docMk/>
            <pc:sldMk cId="2323431759" sldId="279"/>
            <ac:spMk id="3" creationId="{D996F6E3-C431-4172-B878-19D10B3AD960}"/>
          </ac:spMkLst>
        </pc:spChg>
        <pc:spChg chg="add del">
          <ac:chgData name="Hill, Adrian" userId="6d1db54d-6ee8-4ecb-be53-1db720d3653e" providerId="ADAL" clId="{F565DA67-EE71-4390-82AA-136C563DB901}" dt="2019-04-14T21:28:33.415" v="1407" actId="26606"/>
          <ac:spMkLst>
            <pc:docMk/>
            <pc:sldMk cId="2323431759" sldId="279"/>
            <ac:spMk id="12" creationId="{A9F529C3-C941-49FD-8C67-82F134F64BDB}"/>
          </ac:spMkLst>
        </pc:spChg>
        <pc:spChg chg="add del">
          <ac:chgData name="Hill, Adrian" userId="6d1db54d-6ee8-4ecb-be53-1db720d3653e" providerId="ADAL" clId="{F565DA67-EE71-4390-82AA-136C563DB901}" dt="2019-04-14T21:28:33.415" v="1407" actId="26606"/>
          <ac:spMkLst>
            <pc:docMk/>
            <pc:sldMk cId="2323431759" sldId="279"/>
            <ac:spMk id="14" creationId="{20586029-32A0-47E5-9AEC-AE3ABA6B94D0}"/>
          </ac:spMkLst>
        </pc:spChg>
        <pc:spChg chg="add del">
          <ac:chgData name="Hill, Adrian" userId="6d1db54d-6ee8-4ecb-be53-1db720d3653e" providerId="ADAL" clId="{F565DA67-EE71-4390-82AA-136C563DB901}" dt="2019-04-14T21:28:40.198" v="1409" actId="26606"/>
          <ac:spMkLst>
            <pc:docMk/>
            <pc:sldMk cId="2323431759" sldId="279"/>
            <ac:spMk id="18" creationId="{E97C36FC-DEAA-4DCA-B0AB-7F9357FA4016}"/>
          </ac:spMkLst>
        </pc:spChg>
        <pc:spChg chg="add del">
          <ac:chgData name="Hill, Adrian" userId="6d1db54d-6ee8-4ecb-be53-1db720d3653e" providerId="ADAL" clId="{F565DA67-EE71-4390-82AA-136C563DB901}" dt="2019-04-14T21:28:40.198" v="1409" actId="26606"/>
          <ac:spMkLst>
            <pc:docMk/>
            <pc:sldMk cId="2323431759" sldId="279"/>
            <ac:spMk id="19" creationId="{278C38CD-A630-49FF-8417-6792A2B13FCA}"/>
          </ac:spMkLst>
        </pc:spChg>
        <pc:picChg chg="add mod ord">
          <ac:chgData name="Hill, Adrian" userId="6d1db54d-6ee8-4ecb-be53-1db720d3653e" providerId="ADAL" clId="{F565DA67-EE71-4390-82AA-136C563DB901}" dt="2019-04-14T21:28:57.707" v="1414" actId="14100"/>
          <ac:picMkLst>
            <pc:docMk/>
            <pc:sldMk cId="2323431759" sldId="279"/>
            <ac:picMk id="5" creationId="{8241A88A-DE66-438B-BEB1-ADC176DA07C4}"/>
          </ac:picMkLst>
        </pc:picChg>
        <pc:picChg chg="add mod">
          <ac:chgData name="Hill, Adrian" userId="6d1db54d-6ee8-4ecb-be53-1db720d3653e" providerId="ADAL" clId="{F565DA67-EE71-4390-82AA-136C563DB901}" dt="2019-04-14T21:28:48.961" v="1412" actId="1076"/>
          <ac:picMkLst>
            <pc:docMk/>
            <pc:sldMk cId="2323431759" sldId="279"/>
            <ac:picMk id="7" creationId="{968EEAE4-FA10-4564-8BFE-9E9353F6516F}"/>
          </ac:picMkLst>
        </pc:picChg>
        <pc:cxnChg chg="add del">
          <ac:chgData name="Hill, Adrian" userId="6d1db54d-6ee8-4ecb-be53-1db720d3653e" providerId="ADAL" clId="{F565DA67-EE71-4390-82AA-136C563DB901}" dt="2019-04-14T21:28:33.415" v="1407" actId="26606"/>
          <ac:cxnSpMkLst>
            <pc:docMk/>
            <pc:sldMk cId="2323431759" sldId="279"/>
            <ac:cxnSpMk id="16" creationId="{8C730EAB-A532-4295-A302-FB4B90DB9F5E}"/>
          </ac:cxnSpMkLst>
        </pc:cxnChg>
      </pc:sldChg>
      <pc:sldChg chg="modSp add ord">
        <pc:chgData name="Hill, Adrian" userId="6d1db54d-6ee8-4ecb-be53-1db720d3653e" providerId="ADAL" clId="{F565DA67-EE71-4390-82AA-136C563DB901}" dt="2019-04-15T07:00:15.195" v="2724"/>
        <pc:sldMkLst>
          <pc:docMk/>
          <pc:sldMk cId="1072298704" sldId="280"/>
        </pc:sldMkLst>
        <pc:spChg chg="mod">
          <ac:chgData name="Hill, Adrian" userId="6d1db54d-6ee8-4ecb-be53-1db720d3653e" providerId="ADAL" clId="{F565DA67-EE71-4390-82AA-136C563DB901}" dt="2019-04-15T06:54:57.125" v="2244" actId="20577"/>
          <ac:spMkLst>
            <pc:docMk/>
            <pc:sldMk cId="1072298704" sldId="280"/>
            <ac:spMk id="315" creationId="{00000000-0000-0000-0000-000000000000}"/>
          </ac:spMkLst>
        </pc:spChg>
        <pc:spChg chg="mod">
          <ac:chgData name="Hill, Adrian" userId="6d1db54d-6ee8-4ecb-be53-1db720d3653e" providerId="ADAL" clId="{F565DA67-EE71-4390-82AA-136C563DB901}" dt="2019-04-15T06:58:15.099" v="2573" actId="20577"/>
          <ac:spMkLst>
            <pc:docMk/>
            <pc:sldMk cId="1072298704" sldId="280"/>
            <ac:spMk id="3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4" name="PlaceHolder 1"/>
          <p:cNvSpPr>
            <a:spLocks noGrp="1"/>
          </p:cNvSpPr>
          <p:nvPr>
            <p:ph type="body"/>
          </p:nvPr>
        </p:nvSpPr>
        <p:spPr>
          <a:xfrm>
            <a:off x="756000" y="5078520"/>
            <a:ext cx="6047640" cy="4811040"/>
          </a:xfrm>
          <a:prstGeom prst="rect">
            <a:avLst/>
          </a:prstGeom>
        </p:spPr>
        <p:txBody>
          <a:bodyPr lIns="0" tIns="0" rIns="0" bIns="0"/>
          <a:lstStyle/>
          <a:p>
            <a:r>
              <a:rPr lang="en-GB" sz="2000" b="0" strike="noStrike" spc="-1">
                <a:solidFill>
                  <a:srgbClr val="000000"/>
                </a:solidFill>
                <a:uFill>
                  <a:solidFill>
                    <a:srgbClr val="FFFFFF"/>
                  </a:solidFill>
                </a:uFill>
                <a:latin typeface="Arial"/>
              </a:rPr>
              <a:t>Click to edit the notes format</a:t>
            </a:r>
          </a:p>
        </p:txBody>
      </p:sp>
      <p:sp>
        <p:nvSpPr>
          <p:cNvPr id="245" name="PlaceHolder 2"/>
          <p:cNvSpPr>
            <a:spLocks noGrp="1"/>
          </p:cNvSpPr>
          <p:nvPr>
            <p:ph type="hdr"/>
          </p:nvPr>
        </p:nvSpPr>
        <p:spPr>
          <a:xfrm>
            <a:off x="0" y="0"/>
            <a:ext cx="3280680" cy="534240"/>
          </a:xfrm>
          <a:prstGeom prst="rect">
            <a:avLst/>
          </a:prstGeom>
        </p:spPr>
        <p:txBody>
          <a:bodyPr lIns="0" tIns="0" rIns="0" bIns="0"/>
          <a:lstStyle/>
          <a:p>
            <a:r>
              <a:rPr lang="en-GB" sz="1400" b="0" strike="noStrike" spc="-1">
                <a:solidFill>
                  <a:srgbClr val="000000"/>
                </a:solidFill>
                <a:uFill>
                  <a:solidFill>
                    <a:srgbClr val="FFFFFF"/>
                  </a:solidFill>
                </a:uFill>
                <a:latin typeface="Times New Roman"/>
              </a:rPr>
              <a:t>&lt;header&gt;</a:t>
            </a:r>
          </a:p>
        </p:txBody>
      </p:sp>
      <p:sp>
        <p:nvSpPr>
          <p:cNvPr id="246" name="PlaceHolder 3"/>
          <p:cNvSpPr>
            <a:spLocks noGrp="1"/>
          </p:cNvSpPr>
          <p:nvPr>
            <p:ph type="dt"/>
          </p:nvPr>
        </p:nvSpPr>
        <p:spPr>
          <a:xfrm>
            <a:off x="4278960" y="0"/>
            <a:ext cx="3280680" cy="534240"/>
          </a:xfrm>
          <a:prstGeom prst="rect">
            <a:avLst/>
          </a:prstGeom>
        </p:spPr>
        <p:txBody>
          <a:bodyPr lIns="0" tIns="0" rIns="0" bIns="0"/>
          <a:lstStyle/>
          <a:p>
            <a:pPr algn="r"/>
            <a:r>
              <a:rPr lang="en-GB" sz="1400" b="0" strike="noStrike" spc="-1">
                <a:solidFill>
                  <a:srgbClr val="000000"/>
                </a:solidFill>
                <a:uFill>
                  <a:solidFill>
                    <a:srgbClr val="FFFFFF"/>
                  </a:solidFill>
                </a:uFill>
                <a:latin typeface="Times New Roman"/>
              </a:rPr>
              <a:t>&lt;date/time&gt;</a:t>
            </a:r>
          </a:p>
        </p:txBody>
      </p:sp>
      <p:sp>
        <p:nvSpPr>
          <p:cNvPr id="247" name="PlaceHolder 4"/>
          <p:cNvSpPr>
            <a:spLocks noGrp="1"/>
          </p:cNvSpPr>
          <p:nvPr>
            <p:ph type="ftr"/>
          </p:nvPr>
        </p:nvSpPr>
        <p:spPr>
          <a:xfrm>
            <a:off x="0" y="10157400"/>
            <a:ext cx="3280680" cy="534240"/>
          </a:xfrm>
          <a:prstGeom prst="rect">
            <a:avLst/>
          </a:prstGeom>
        </p:spPr>
        <p:txBody>
          <a:bodyPr lIns="0" tIns="0" rIns="0" bIns="0" anchor="b"/>
          <a:lstStyle/>
          <a:p>
            <a:r>
              <a:rPr lang="en-GB" sz="1400" b="0" strike="noStrike" spc="-1">
                <a:solidFill>
                  <a:srgbClr val="000000"/>
                </a:solidFill>
                <a:uFill>
                  <a:solidFill>
                    <a:srgbClr val="FFFFFF"/>
                  </a:solidFill>
                </a:uFill>
                <a:latin typeface="Times New Roman"/>
              </a:rPr>
              <a:t>&lt;footer&gt;</a:t>
            </a:r>
          </a:p>
        </p:txBody>
      </p:sp>
      <p:sp>
        <p:nvSpPr>
          <p:cNvPr id="248" name="PlaceHolder 5"/>
          <p:cNvSpPr>
            <a:spLocks noGrp="1"/>
          </p:cNvSpPr>
          <p:nvPr>
            <p:ph type="sldNum"/>
          </p:nvPr>
        </p:nvSpPr>
        <p:spPr>
          <a:xfrm>
            <a:off x="4278960" y="10157400"/>
            <a:ext cx="3280680" cy="534240"/>
          </a:xfrm>
          <a:prstGeom prst="rect">
            <a:avLst/>
          </a:prstGeom>
        </p:spPr>
        <p:txBody>
          <a:bodyPr lIns="0" tIns="0" rIns="0" bIns="0" anchor="b"/>
          <a:lstStyle/>
          <a:p>
            <a:pPr algn="r"/>
            <a:fld id="{F43F3F7B-4505-4A4D-8149-415490D8E910}" type="slidenum">
              <a:rPr lang="en-GB" sz="1400" b="0" strike="noStrike" spc="-1">
                <a:solidFill>
                  <a:srgbClr val="000000"/>
                </a:solidFill>
                <a:uFill>
                  <a:solidFill>
                    <a:srgbClr val="FFFFFF"/>
                  </a:solidFill>
                </a:uFill>
                <a:latin typeface="Times New Roman"/>
              </a:rPr>
              <a:t>‹#›</a:t>
            </a:fld>
            <a:endParaRPr lang="en-GB"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833040" y="5938200"/>
            <a:ext cx="6667200" cy="5626080"/>
          </a:xfrm>
          <a:custGeom>
            <a:avLst/>
            <a:gdLst/>
            <a:ahLst/>
            <a:cxnLst/>
            <a:rect l="l" t="t" r="r" b="b"/>
            <a:pathLst>
              <a:path w="120000" h="120000">
                <a:moveTo>
                  <a:pt x="0" y="0"/>
                </a:moveTo>
                <a:lnTo>
                  <a:pt x="120000" y="0"/>
                </a:lnTo>
                <a:lnTo>
                  <a:pt x="120000" y="120000"/>
                </a:lnTo>
                <a:lnTo>
                  <a:pt x="0" y="120000"/>
                </a:lnTo>
                <a:lnTo>
                  <a:pt x="0" y="0"/>
                </a:lnTo>
                <a:close/>
              </a:path>
            </a:pathLst>
          </a:custGeom>
          <a:noFill/>
          <a:ln>
            <a:noFill/>
          </a:ln>
        </p:spPr>
        <p:style>
          <a:lnRef idx="0">
            <a:scrgbClr r="0" g="0" b="0"/>
          </a:lnRef>
          <a:fillRef idx="0">
            <a:scrgbClr r="0" g="0" b="0"/>
          </a:fillRef>
          <a:effectRef idx="0">
            <a:scrgbClr r="0" g="0" b="0"/>
          </a:effectRef>
          <a:fontRef idx="minor"/>
        </p:style>
      </p:sp>
      <p:sp>
        <p:nvSpPr>
          <p:cNvPr id="320" name="PlaceHolder 2"/>
          <p:cNvSpPr>
            <a:spLocks noGrp="1"/>
          </p:cNvSpPr>
          <p:nvPr>
            <p:ph type="body"/>
          </p:nvPr>
        </p:nvSpPr>
        <p:spPr>
          <a:xfrm>
            <a:off x="833040" y="5938200"/>
            <a:ext cx="6666120" cy="5625360"/>
          </a:xfrm>
          <a:prstGeom prst="rect">
            <a:avLst/>
          </a:prstGeom>
        </p:spPr>
        <p:txBody>
          <a:bodyPr tIns="91440" bIns="91440" anchor="ctr"/>
          <a:lstStyle/>
          <a:p>
            <a:endParaRPr lang="en-GB" sz="3280" b="0" strike="noStrike"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ustomShape 1"/>
          <p:cNvSpPr/>
          <p:nvPr/>
        </p:nvSpPr>
        <p:spPr>
          <a:xfrm>
            <a:off x="833040" y="5938200"/>
            <a:ext cx="6667200" cy="5626080"/>
          </a:xfrm>
          <a:custGeom>
            <a:avLst/>
            <a:gdLst/>
            <a:ahLst/>
            <a:cxnLst/>
            <a:rect l="l" t="t" r="r" b="b"/>
            <a:pathLst>
              <a:path w="120000" h="120000">
                <a:moveTo>
                  <a:pt x="0" y="0"/>
                </a:moveTo>
                <a:lnTo>
                  <a:pt x="120000" y="0"/>
                </a:lnTo>
                <a:lnTo>
                  <a:pt x="120000" y="120000"/>
                </a:lnTo>
                <a:lnTo>
                  <a:pt x="0" y="120000"/>
                </a:lnTo>
                <a:lnTo>
                  <a:pt x="0" y="0"/>
                </a:lnTo>
                <a:close/>
              </a:path>
            </a:pathLst>
          </a:custGeom>
          <a:noFill/>
          <a:ln>
            <a:noFill/>
          </a:ln>
        </p:spPr>
        <p:style>
          <a:lnRef idx="0">
            <a:scrgbClr r="0" g="0" b="0"/>
          </a:lnRef>
          <a:fillRef idx="0">
            <a:scrgbClr r="0" g="0" b="0"/>
          </a:fillRef>
          <a:effectRef idx="0">
            <a:scrgbClr r="0" g="0" b="0"/>
          </a:effectRef>
          <a:fontRef idx="minor"/>
        </p:style>
      </p:sp>
      <p:sp>
        <p:nvSpPr>
          <p:cNvPr id="322" name="PlaceHolder 2"/>
          <p:cNvSpPr>
            <a:spLocks noGrp="1"/>
          </p:cNvSpPr>
          <p:nvPr>
            <p:ph type="body"/>
          </p:nvPr>
        </p:nvSpPr>
        <p:spPr>
          <a:xfrm>
            <a:off x="833040" y="5938200"/>
            <a:ext cx="6666120" cy="5625360"/>
          </a:xfrm>
          <a:prstGeom prst="rect">
            <a:avLst/>
          </a:prstGeom>
        </p:spPr>
        <p:txBody>
          <a:bodyPr tIns="91440" bIns="91440" anchor="ctr"/>
          <a:lstStyle/>
          <a:p>
            <a:endParaRPr lang="en-GB" sz="3280" b="0" strike="noStrike" spc="-1">
              <a:solidFill>
                <a:srgbClr val="000000"/>
              </a:solidFill>
              <a:uFill>
                <a:solidFill>
                  <a:srgbClr val="FFFFFF"/>
                </a:solidFill>
              </a:u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ustomShape 1"/>
          <p:cNvSpPr/>
          <p:nvPr/>
        </p:nvSpPr>
        <p:spPr>
          <a:xfrm>
            <a:off x="833040" y="5938200"/>
            <a:ext cx="6667200" cy="5626080"/>
          </a:xfrm>
          <a:custGeom>
            <a:avLst/>
            <a:gdLst/>
            <a:ahLst/>
            <a:cxnLst/>
            <a:rect l="l" t="t" r="r" b="b"/>
            <a:pathLst>
              <a:path w="120000" h="120000">
                <a:moveTo>
                  <a:pt x="0" y="0"/>
                </a:moveTo>
                <a:lnTo>
                  <a:pt x="120000" y="0"/>
                </a:lnTo>
                <a:lnTo>
                  <a:pt x="120000" y="120000"/>
                </a:lnTo>
                <a:lnTo>
                  <a:pt x="0" y="120000"/>
                </a:lnTo>
                <a:lnTo>
                  <a:pt x="0" y="0"/>
                </a:lnTo>
                <a:close/>
              </a:path>
            </a:pathLst>
          </a:custGeom>
          <a:noFill/>
          <a:ln>
            <a:noFill/>
          </a:ln>
        </p:spPr>
        <p:style>
          <a:lnRef idx="0">
            <a:scrgbClr r="0" g="0" b="0"/>
          </a:lnRef>
          <a:fillRef idx="0">
            <a:scrgbClr r="0" g="0" b="0"/>
          </a:fillRef>
          <a:effectRef idx="0">
            <a:scrgbClr r="0" g="0" b="0"/>
          </a:effectRef>
          <a:fontRef idx="minor"/>
        </p:style>
      </p:sp>
      <p:sp>
        <p:nvSpPr>
          <p:cNvPr id="322" name="PlaceHolder 2"/>
          <p:cNvSpPr>
            <a:spLocks noGrp="1"/>
          </p:cNvSpPr>
          <p:nvPr>
            <p:ph type="body"/>
          </p:nvPr>
        </p:nvSpPr>
        <p:spPr>
          <a:xfrm>
            <a:off x="833040" y="5938200"/>
            <a:ext cx="6666120" cy="5625360"/>
          </a:xfrm>
          <a:prstGeom prst="rect">
            <a:avLst/>
          </a:prstGeom>
        </p:spPr>
        <p:txBody>
          <a:bodyPr tIns="91440" bIns="91440" anchor="ctr"/>
          <a:lstStyle/>
          <a:p>
            <a:endParaRPr lang="en-GB" sz="328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05069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26" name="PlaceHolder 2"/>
          <p:cNvSpPr>
            <a:spLocks noGrp="1"/>
          </p:cNvSpPr>
          <p:nvPr>
            <p:ph type="body"/>
          </p:nvPr>
        </p:nvSpPr>
        <p:spPr>
          <a:xfrm>
            <a:off x="456840" y="1203120"/>
            <a:ext cx="822924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27" name="PlaceHolder 3"/>
          <p:cNvSpPr>
            <a:spLocks noGrp="1"/>
          </p:cNvSpPr>
          <p:nvPr>
            <p:ph type="body"/>
          </p:nvPr>
        </p:nvSpPr>
        <p:spPr>
          <a:xfrm>
            <a:off x="456840" y="2761560"/>
            <a:ext cx="822924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29"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30"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31"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32" name="PlaceHolder 5"/>
          <p:cNvSpPr>
            <a:spLocks noGrp="1"/>
          </p:cNvSpPr>
          <p:nvPr>
            <p:ph type="body"/>
          </p:nvPr>
        </p:nvSpPr>
        <p:spPr>
          <a:xfrm>
            <a:off x="45684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34" name="PlaceHolder 2"/>
          <p:cNvSpPr>
            <a:spLocks noGrp="1"/>
          </p:cNvSpPr>
          <p:nvPr>
            <p:ph type="body"/>
          </p:nvPr>
        </p:nvSpPr>
        <p:spPr>
          <a:xfrm>
            <a:off x="456840" y="120312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35" name="PlaceHolder 3"/>
          <p:cNvSpPr>
            <a:spLocks noGrp="1"/>
          </p:cNvSpPr>
          <p:nvPr>
            <p:ph type="body"/>
          </p:nvPr>
        </p:nvSpPr>
        <p:spPr>
          <a:xfrm>
            <a:off x="3239280" y="120312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36" name="PlaceHolder 4"/>
          <p:cNvSpPr>
            <a:spLocks noGrp="1"/>
          </p:cNvSpPr>
          <p:nvPr>
            <p:ph type="body"/>
          </p:nvPr>
        </p:nvSpPr>
        <p:spPr>
          <a:xfrm>
            <a:off x="6021720" y="120312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37" name="PlaceHolder 5"/>
          <p:cNvSpPr>
            <a:spLocks noGrp="1"/>
          </p:cNvSpPr>
          <p:nvPr>
            <p:ph type="body"/>
          </p:nvPr>
        </p:nvSpPr>
        <p:spPr>
          <a:xfrm>
            <a:off x="6021720" y="276156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38" name="PlaceHolder 6"/>
          <p:cNvSpPr>
            <a:spLocks noGrp="1"/>
          </p:cNvSpPr>
          <p:nvPr>
            <p:ph type="body"/>
          </p:nvPr>
        </p:nvSpPr>
        <p:spPr>
          <a:xfrm>
            <a:off x="3239280" y="276156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39" name="PlaceHolder 7"/>
          <p:cNvSpPr>
            <a:spLocks noGrp="1"/>
          </p:cNvSpPr>
          <p:nvPr>
            <p:ph type="body"/>
          </p:nvPr>
        </p:nvSpPr>
        <p:spPr>
          <a:xfrm>
            <a:off x="456840" y="276156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6840" y="1203120"/>
            <a:ext cx="8229240" cy="298296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47" name="PlaceHolder 2"/>
          <p:cNvSpPr>
            <a:spLocks noGrp="1"/>
          </p:cNvSpPr>
          <p:nvPr>
            <p:ph type="body"/>
          </p:nvPr>
        </p:nvSpPr>
        <p:spPr>
          <a:xfrm>
            <a:off x="456840" y="1203120"/>
            <a:ext cx="822924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49"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50"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6840" y="205200"/>
            <a:ext cx="8229240" cy="39812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54"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55" name="PlaceHolder 3"/>
          <p:cNvSpPr>
            <a:spLocks noGrp="1"/>
          </p:cNvSpPr>
          <p:nvPr>
            <p:ph type="body"/>
          </p:nvPr>
        </p:nvSpPr>
        <p:spPr>
          <a:xfrm>
            <a:off x="45684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56" name="PlaceHolder 4"/>
          <p:cNvSpPr>
            <a:spLocks noGrp="1"/>
          </p:cNvSpPr>
          <p:nvPr>
            <p:ph type="body"/>
          </p:nvPr>
        </p:nvSpPr>
        <p:spPr>
          <a:xfrm>
            <a:off x="467388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5" name="PlaceHolder 2"/>
          <p:cNvSpPr>
            <a:spLocks noGrp="1"/>
          </p:cNvSpPr>
          <p:nvPr>
            <p:ph type="subTitle"/>
          </p:nvPr>
        </p:nvSpPr>
        <p:spPr>
          <a:xfrm>
            <a:off x="456840" y="1203120"/>
            <a:ext cx="8229240" cy="298296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58"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59"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60"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62"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63"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64" name="PlaceHolder 4"/>
          <p:cNvSpPr>
            <a:spLocks noGrp="1"/>
          </p:cNvSpPr>
          <p:nvPr>
            <p:ph type="body"/>
          </p:nvPr>
        </p:nvSpPr>
        <p:spPr>
          <a:xfrm>
            <a:off x="456840" y="2761560"/>
            <a:ext cx="822924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66" name="PlaceHolder 2"/>
          <p:cNvSpPr>
            <a:spLocks noGrp="1"/>
          </p:cNvSpPr>
          <p:nvPr>
            <p:ph type="body"/>
          </p:nvPr>
        </p:nvSpPr>
        <p:spPr>
          <a:xfrm>
            <a:off x="456840" y="1203120"/>
            <a:ext cx="822924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67" name="PlaceHolder 3"/>
          <p:cNvSpPr>
            <a:spLocks noGrp="1"/>
          </p:cNvSpPr>
          <p:nvPr>
            <p:ph type="body"/>
          </p:nvPr>
        </p:nvSpPr>
        <p:spPr>
          <a:xfrm>
            <a:off x="456840" y="2761560"/>
            <a:ext cx="822924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71"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72" name="PlaceHolder 5"/>
          <p:cNvSpPr>
            <a:spLocks noGrp="1"/>
          </p:cNvSpPr>
          <p:nvPr>
            <p:ph type="body"/>
          </p:nvPr>
        </p:nvSpPr>
        <p:spPr>
          <a:xfrm>
            <a:off x="45684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74" name="PlaceHolder 2"/>
          <p:cNvSpPr>
            <a:spLocks noGrp="1"/>
          </p:cNvSpPr>
          <p:nvPr>
            <p:ph type="body"/>
          </p:nvPr>
        </p:nvSpPr>
        <p:spPr>
          <a:xfrm>
            <a:off x="456840" y="120312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75" name="PlaceHolder 3"/>
          <p:cNvSpPr>
            <a:spLocks noGrp="1"/>
          </p:cNvSpPr>
          <p:nvPr>
            <p:ph type="body"/>
          </p:nvPr>
        </p:nvSpPr>
        <p:spPr>
          <a:xfrm>
            <a:off x="3239280" y="120312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76" name="PlaceHolder 4"/>
          <p:cNvSpPr>
            <a:spLocks noGrp="1"/>
          </p:cNvSpPr>
          <p:nvPr>
            <p:ph type="body"/>
          </p:nvPr>
        </p:nvSpPr>
        <p:spPr>
          <a:xfrm>
            <a:off x="6021720" y="120312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77" name="PlaceHolder 5"/>
          <p:cNvSpPr>
            <a:spLocks noGrp="1"/>
          </p:cNvSpPr>
          <p:nvPr>
            <p:ph type="body"/>
          </p:nvPr>
        </p:nvSpPr>
        <p:spPr>
          <a:xfrm>
            <a:off x="6021720" y="276156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78" name="PlaceHolder 6"/>
          <p:cNvSpPr>
            <a:spLocks noGrp="1"/>
          </p:cNvSpPr>
          <p:nvPr>
            <p:ph type="body"/>
          </p:nvPr>
        </p:nvSpPr>
        <p:spPr>
          <a:xfrm>
            <a:off x="3239280" y="276156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79" name="PlaceHolder 7"/>
          <p:cNvSpPr>
            <a:spLocks noGrp="1"/>
          </p:cNvSpPr>
          <p:nvPr>
            <p:ph type="body"/>
          </p:nvPr>
        </p:nvSpPr>
        <p:spPr>
          <a:xfrm>
            <a:off x="456840" y="276156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27" name="PlaceHolder 2"/>
          <p:cNvSpPr>
            <a:spLocks noGrp="1"/>
          </p:cNvSpPr>
          <p:nvPr>
            <p:ph type="subTitle"/>
          </p:nvPr>
        </p:nvSpPr>
        <p:spPr>
          <a:xfrm>
            <a:off x="456840" y="1203120"/>
            <a:ext cx="8229240" cy="298296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29" name="PlaceHolder 2"/>
          <p:cNvSpPr>
            <a:spLocks noGrp="1"/>
          </p:cNvSpPr>
          <p:nvPr>
            <p:ph type="body"/>
          </p:nvPr>
        </p:nvSpPr>
        <p:spPr>
          <a:xfrm>
            <a:off x="456840" y="1203120"/>
            <a:ext cx="822924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31"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32"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7" name="PlaceHolder 2"/>
          <p:cNvSpPr>
            <a:spLocks noGrp="1"/>
          </p:cNvSpPr>
          <p:nvPr>
            <p:ph type="body"/>
          </p:nvPr>
        </p:nvSpPr>
        <p:spPr>
          <a:xfrm>
            <a:off x="456840" y="1203120"/>
            <a:ext cx="822924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456840" y="205200"/>
            <a:ext cx="8229240" cy="39812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36"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37" name="PlaceHolder 3"/>
          <p:cNvSpPr>
            <a:spLocks noGrp="1"/>
          </p:cNvSpPr>
          <p:nvPr>
            <p:ph type="body"/>
          </p:nvPr>
        </p:nvSpPr>
        <p:spPr>
          <a:xfrm>
            <a:off x="45684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38" name="PlaceHolder 4"/>
          <p:cNvSpPr>
            <a:spLocks noGrp="1"/>
          </p:cNvSpPr>
          <p:nvPr>
            <p:ph type="body"/>
          </p:nvPr>
        </p:nvSpPr>
        <p:spPr>
          <a:xfrm>
            <a:off x="467388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40"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41"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42"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44"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45"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46" name="PlaceHolder 4"/>
          <p:cNvSpPr>
            <a:spLocks noGrp="1"/>
          </p:cNvSpPr>
          <p:nvPr>
            <p:ph type="body"/>
          </p:nvPr>
        </p:nvSpPr>
        <p:spPr>
          <a:xfrm>
            <a:off x="456840" y="2761560"/>
            <a:ext cx="822924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48" name="PlaceHolder 2"/>
          <p:cNvSpPr>
            <a:spLocks noGrp="1"/>
          </p:cNvSpPr>
          <p:nvPr>
            <p:ph type="body"/>
          </p:nvPr>
        </p:nvSpPr>
        <p:spPr>
          <a:xfrm>
            <a:off x="456840" y="1203120"/>
            <a:ext cx="822924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49" name="PlaceHolder 3"/>
          <p:cNvSpPr>
            <a:spLocks noGrp="1"/>
          </p:cNvSpPr>
          <p:nvPr>
            <p:ph type="body"/>
          </p:nvPr>
        </p:nvSpPr>
        <p:spPr>
          <a:xfrm>
            <a:off x="456840" y="2761560"/>
            <a:ext cx="822924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51"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52"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53"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54" name="PlaceHolder 5"/>
          <p:cNvSpPr>
            <a:spLocks noGrp="1"/>
          </p:cNvSpPr>
          <p:nvPr>
            <p:ph type="body"/>
          </p:nvPr>
        </p:nvSpPr>
        <p:spPr>
          <a:xfrm>
            <a:off x="45684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56" name="PlaceHolder 2"/>
          <p:cNvSpPr>
            <a:spLocks noGrp="1"/>
          </p:cNvSpPr>
          <p:nvPr>
            <p:ph type="body"/>
          </p:nvPr>
        </p:nvSpPr>
        <p:spPr>
          <a:xfrm>
            <a:off x="456840" y="120312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57" name="PlaceHolder 3"/>
          <p:cNvSpPr>
            <a:spLocks noGrp="1"/>
          </p:cNvSpPr>
          <p:nvPr>
            <p:ph type="body"/>
          </p:nvPr>
        </p:nvSpPr>
        <p:spPr>
          <a:xfrm>
            <a:off x="3239280" y="120312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58" name="PlaceHolder 4"/>
          <p:cNvSpPr>
            <a:spLocks noGrp="1"/>
          </p:cNvSpPr>
          <p:nvPr>
            <p:ph type="body"/>
          </p:nvPr>
        </p:nvSpPr>
        <p:spPr>
          <a:xfrm>
            <a:off x="6021720" y="120312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59" name="PlaceHolder 5"/>
          <p:cNvSpPr>
            <a:spLocks noGrp="1"/>
          </p:cNvSpPr>
          <p:nvPr>
            <p:ph type="body"/>
          </p:nvPr>
        </p:nvSpPr>
        <p:spPr>
          <a:xfrm>
            <a:off x="6021720" y="276156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60" name="PlaceHolder 6"/>
          <p:cNvSpPr>
            <a:spLocks noGrp="1"/>
          </p:cNvSpPr>
          <p:nvPr>
            <p:ph type="body"/>
          </p:nvPr>
        </p:nvSpPr>
        <p:spPr>
          <a:xfrm>
            <a:off x="3239280" y="276156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61" name="PlaceHolder 7"/>
          <p:cNvSpPr>
            <a:spLocks noGrp="1"/>
          </p:cNvSpPr>
          <p:nvPr>
            <p:ph type="body"/>
          </p:nvPr>
        </p:nvSpPr>
        <p:spPr>
          <a:xfrm>
            <a:off x="456840" y="276156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7"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68" name="PlaceHolder 2"/>
          <p:cNvSpPr>
            <a:spLocks noGrp="1"/>
          </p:cNvSpPr>
          <p:nvPr>
            <p:ph type="subTitle"/>
          </p:nvPr>
        </p:nvSpPr>
        <p:spPr>
          <a:xfrm>
            <a:off x="456840" y="1203120"/>
            <a:ext cx="8229240" cy="298296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70" name="PlaceHolder 2"/>
          <p:cNvSpPr>
            <a:spLocks noGrp="1"/>
          </p:cNvSpPr>
          <p:nvPr>
            <p:ph type="body"/>
          </p:nvPr>
        </p:nvSpPr>
        <p:spPr>
          <a:xfrm>
            <a:off x="456840" y="1203120"/>
            <a:ext cx="822924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9"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0"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72"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73" name="PlaceHolder 3"/>
          <p:cNvSpPr>
            <a:spLocks noGrp="1"/>
          </p:cNvSpPr>
          <p:nvPr>
            <p:ph type="body"/>
          </p:nvPr>
        </p:nvSpPr>
        <p:spPr>
          <a:xfrm>
            <a:off x="467388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4"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5" name="PlaceHolder 1"/>
          <p:cNvSpPr>
            <a:spLocks noGrp="1"/>
          </p:cNvSpPr>
          <p:nvPr>
            <p:ph type="subTitle"/>
          </p:nvPr>
        </p:nvSpPr>
        <p:spPr>
          <a:xfrm>
            <a:off x="456840" y="205200"/>
            <a:ext cx="8229240" cy="39812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77"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78" name="PlaceHolder 3"/>
          <p:cNvSpPr>
            <a:spLocks noGrp="1"/>
          </p:cNvSpPr>
          <p:nvPr>
            <p:ph type="body"/>
          </p:nvPr>
        </p:nvSpPr>
        <p:spPr>
          <a:xfrm>
            <a:off x="45684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79" name="PlaceHolder 4"/>
          <p:cNvSpPr>
            <a:spLocks noGrp="1"/>
          </p:cNvSpPr>
          <p:nvPr>
            <p:ph type="body"/>
          </p:nvPr>
        </p:nvSpPr>
        <p:spPr>
          <a:xfrm>
            <a:off x="467388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81"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82"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83"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85"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86"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87" name="PlaceHolder 4"/>
          <p:cNvSpPr>
            <a:spLocks noGrp="1"/>
          </p:cNvSpPr>
          <p:nvPr>
            <p:ph type="body"/>
          </p:nvPr>
        </p:nvSpPr>
        <p:spPr>
          <a:xfrm>
            <a:off x="456840" y="2761560"/>
            <a:ext cx="822924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89" name="PlaceHolder 2"/>
          <p:cNvSpPr>
            <a:spLocks noGrp="1"/>
          </p:cNvSpPr>
          <p:nvPr>
            <p:ph type="body"/>
          </p:nvPr>
        </p:nvSpPr>
        <p:spPr>
          <a:xfrm>
            <a:off x="456840" y="1203120"/>
            <a:ext cx="822924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90" name="PlaceHolder 3"/>
          <p:cNvSpPr>
            <a:spLocks noGrp="1"/>
          </p:cNvSpPr>
          <p:nvPr>
            <p:ph type="body"/>
          </p:nvPr>
        </p:nvSpPr>
        <p:spPr>
          <a:xfrm>
            <a:off x="456840" y="2761560"/>
            <a:ext cx="822924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92"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93"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94"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95" name="PlaceHolder 5"/>
          <p:cNvSpPr>
            <a:spLocks noGrp="1"/>
          </p:cNvSpPr>
          <p:nvPr>
            <p:ph type="body"/>
          </p:nvPr>
        </p:nvSpPr>
        <p:spPr>
          <a:xfrm>
            <a:off x="45684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97" name="PlaceHolder 2"/>
          <p:cNvSpPr>
            <a:spLocks noGrp="1"/>
          </p:cNvSpPr>
          <p:nvPr>
            <p:ph type="body"/>
          </p:nvPr>
        </p:nvSpPr>
        <p:spPr>
          <a:xfrm>
            <a:off x="456840" y="120312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98" name="PlaceHolder 3"/>
          <p:cNvSpPr>
            <a:spLocks noGrp="1"/>
          </p:cNvSpPr>
          <p:nvPr>
            <p:ph type="body"/>
          </p:nvPr>
        </p:nvSpPr>
        <p:spPr>
          <a:xfrm>
            <a:off x="3239280" y="120312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99" name="PlaceHolder 4"/>
          <p:cNvSpPr>
            <a:spLocks noGrp="1"/>
          </p:cNvSpPr>
          <p:nvPr>
            <p:ph type="body"/>
          </p:nvPr>
        </p:nvSpPr>
        <p:spPr>
          <a:xfrm>
            <a:off x="6021720" y="120312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200" name="PlaceHolder 5"/>
          <p:cNvSpPr>
            <a:spLocks noGrp="1"/>
          </p:cNvSpPr>
          <p:nvPr>
            <p:ph type="body"/>
          </p:nvPr>
        </p:nvSpPr>
        <p:spPr>
          <a:xfrm>
            <a:off x="6021720" y="276156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201" name="PlaceHolder 6"/>
          <p:cNvSpPr>
            <a:spLocks noGrp="1"/>
          </p:cNvSpPr>
          <p:nvPr>
            <p:ph type="body"/>
          </p:nvPr>
        </p:nvSpPr>
        <p:spPr>
          <a:xfrm>
            <a:off x="3239280" y="276156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202" name="PlaceHolder 7"/>
          <p:cNvSpPr>
            <a:spLocks noGrp="1"/>
          </p:cNvSpPr>
          <p:nvPr>
            <p:ph type="body"/>
          </p:nvPr>
        </p:nvSpPr>
        <p:spPr>
          <a:xfrm>
            <a:off x="456840" y="2761560"/>
            <a:ext cx="26496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6840" y="205200"/>
            <a:ext cx="8229240" cy="39812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4"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5" name="PlaceHolder 3"/>
          <p:cNvSpPr>
            <a:spLocks noGrp="1"/>
          </p:cNvSpPr>
          <p:nvPr>
            <p:ph type="body"/>
          </p:nvPr>
        </p:nvSpPr>
        <p:spPr>
          <a:xfrm>
            <a:off x="45684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6" name="PlaceHolder 4"/>
          <p:cNvSpPr>
            <a:spLocks noGrp="1"/>
          </p:cNvSpPr>
          <p:nvPr>
            <p:ph type="body"/>
          </p:nvPr>
        </p:nvSpPr>
        <p:spPr>
          <a:xfrm>
            <a:off x="467388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18" name="PlaceHolder 2"/>
          <p:cNvSpPr>
            <a:spLocks noGrp="1"/>
          </p:cNvSpPr>
          <p:nvPr>
            <p:ph type="body"/>
          </p:nvPr>
        </p:nvSpPr>
        <p:spPr>
          <a:xfrm>
            <a:off x="456840" y="1203120"/>
            <a:ext cx="4015800" cy="298296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19"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20" name="PlaceHolder 4"/>
          <p:cNvSpPr>
            <a:spLocks noGrp="1"/>
          </p:cNvSpPr>
          <p:nvPr>
            <p:ph type="body"/>
          </p:nvPr>
        </p:nvSpPr>
        <p:spPr>
          <a:xfrm>
            <a:off x="4673880" y="276156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6840" y="205200"/>
            <a:ext cx="8229240" cy="858600"/>
          </a:xfrm>
          <a:prstGeom prst="rect">
            <a:avLst/>
          </a:prstGeom>
        </p:spPr>
        <p:txBody>
          <a:bodyPr lIns="0" tIns="0" rIns="0" bIns="0" anchor="ctr"/>
          <a:lstStyle/>
          <a:p>
            <a:endParaRPr lang="en-US" sz="1580" b="0" strike="noStrike" spc="-1">
              <a:solidFill>
                <a:srgbClr val="000000"/>
              </a:solidFill>
              <a:uFill>
                <a:solidFill>
                  <a:srgbClr val="FFFFFF"/>
                </a:solidFill>
              </a:uFill>
              <a:latin typeface="Calibri"/>
            </a:endParaRPr>
          </a:p>
        </p:txBody>
      </p:sp>
      <p:sp>
        <p:nvSpPr>
          <p:cNvPr id="22" name="PlaceHolder 2"/>
          <p:cNvSpPr>
            <a:spLocks noGrp="1"/>
          </p:cNvSpPr>
          <p:nvPr>
            <p:ph type="body"/>
          </p:nvPr>
        </p:nvSpPr>
        <p:spPr>
          <a:xfrm>
            <a:off x="45684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23" name="PlaceHolder 3"/>
          <p:cNvSpPr>
            <a:spLocks noGrp="1"/>
          </p:cNvSpPr>
          <p:nvPr>
            <p:ph type="body"/>
          </p:nvPr>
        </p:nvSpPr>
        <p:spPr>
          <a:xfrm>
            <a:off x="4673880" y="1203120"/>
            <a:ext cx="401580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
        <p:nvSpPr>
          <p:cNvPr id="24" name="PlaceHolder 4"/>
          <p:cNvSpPr>
            <a:spLocks noGrp="1"/>
          </p:cNvSpPr>
          <p:nvPr>
            <p:ph type="body"/>
          </p:nvPr>
        </p:nvSpPr>
        <p:spPr>
          <a:xfrm>
            <a:off x="456840" y="2761560"/>
            <a:ext cx="8229240" cy="1422720"/>
          </a:xfrm>
          <a:prstGeom prst="rect">
            <a:avLst/>
          </a:prstGeom>
        </p:spPr>
        <p:txBody>
          <a:bodyPr lIns="0" tIns="0" rIns="0" bIns="0">
            <a:normAutofit/>
          </a:bodyPr>
          <a:lstStyle/>
          <a:p>
            <a:endParaRPr lang="en-US" sz="21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4" name="MO_MASTER_black_mono_for_light_backg_RBG.png"/>
          <p:cNvPicPr/>
          <p:nvPr/>
        </p:nvPicPr>
        <p:blipFill>
          <a:blip r:embed="rId15"/>
          <a:stretch/>
        </p:blipFill>
        <p:spPr>
          <a:xfrm>
            <a:off x="65520" y="40320"/>
            <a:ext cx="1805400" cy="565920"/>
          </a:xfrm>
          <a:prstGeom prst="rect">
            <a:avLst/>
          </a:prstGeom>
          <a:ln w="12600">
            <a:noFill/>
          </a:ln>
        </p:spPr>
      </p:pic>
      <p:sp>
        <p:nvSpPr>
          <p:cNvPr id="5" name="PlaceHolder 1"/>
          <p:cNvSpPr>
            <a:spLocks noGrp="1"/>
          </p:cNvSpPr>
          <p:nvPr>
            <p:ph type="ftr"/>
          </p:nvPr>
        </p:nvSpPr>
        <p:spPr>
          <a:xfrm>
            <a:off x="0" y="4732200"/>
            <a:ext cx="9143640" cy="411120"/>
          </a:xfrm>
          <a:prstGeom prst="rect">
            <a:avLst/>
          </a:prstGeom>
        </p:spPr>
        <p:txBody>
          <a:bodyPr lIns="252000" tIns="36000" rIns="68760" bIns="27000" anchor="ctr"/>
          <a:lstStyle/>
          <a:p>
            <a:pPr>
              <a:lnSpc>
                <a:spcPct val="100000"/>
              </a:lnSpc>
            </a:pPr>
            <a:r>
              <a:rPr lang="en-GB" sz="800" b="0" strike="noStrike" spc="-1">
                <a:solidFill>
                  <a:srgbClr val="2A2A2A"/>
                </a:solidFill>
                <a:uFill>
                  <a:solidFill>
                    <a:srgbClr val="FFFFFF"/>
                  </a:solidFill>
                </a:uFill>
                <a:latin typeface="Arial"/>
                <a:ea typeface="Helvetica Light"/>
              </a:rPr>
              <a:t>www.metoffice.gov.uk																									                       © Crown Copyright 2017, Met Office</a:t>
            </a:r>
            <a:endParaRPr lang="en-GB" sz="800" b="0" strike="noStrike" spc="-1">
              <a:solidFill>
                <a:srgbClr val="000000"/>
              </a:solidFill>
              <a:uFill>
                <a:solidFill>
                  <a:srgbClr val="FFFFFF"/>
                </a:solidFill>
              </a:uFill>
              <a:latin typeface="Times New Roman"/>
            </a:endParaRPr>
          </a:p>
        </p:txBody>
      </p:sp>
      <p:sp>
        <p:nvSpPr>
          <p:cNvPr id="2" name="PlaceHolder 2"/>
          <p:cNvSpPr>
            <a:spLocks noGrp="1"/>
          </p:cNvSpPr>
          <p:nvPr>
            <p:ph type="title"/>
          </p:nvPr>
        </p:nvSpPr>
        <p:spPr>
          <a:xfrm>
            <a:off x="197640" y="1039680"/>
            <a:ext cx="8437320" cy="622800"/>
          </a:xfrm>
          <a:prstGeom prst="rect">
            <a:avLst/>
          </a:prstGeom>
        </p:spPr>
        <p:txBody>
          <a:bodyPr lIns="68760" tIns="34200" rIns="68760" bIns="34200"/>
          <a:lstStyle/>
          <a:p>
            <a:pPr>
              <a:lnSpc>
                <a:spcPct val="100000"/>
              </a:lnSpc>
            </a:pPr>
            <a:r>
              <a:rPr lang="en-US" sz="3600" b="0" strike="noStrike" spc="-1">
                <a:solidFill>
                  <a:srgbClr val="2A2A2A"/>
                </a:solidFill>
                <a:uFill>
                  <a:solidFill>
                    <a:srgbClr val="FFFFFF"/>
                  </a:solidFill>
                </a:uFill>
                <a:latin typeface="Arial"/>
                <a:ea typeface="Helvetica Light"/>
              </a:rPr>
              <a:t>Presentation title</a:t>
            </a:r>
            <a:endParaRPr lang="en-US" sz="3600" b="0" strike="noStrike" spc="-1">
              <a:solidFill>
                <a:srgbClr val="2A2A2A"/>
              </a:solidFill>
              <a:uFill>
                <a:solidFill>
                  <a:srgbClr val="FFFFFF"/>
                </a:solidFill>
              </a:uFill>
              <a:latin typeface="Arial"/>
            </a:endParaRPr>
          </a:p>
        </p:txBody>
      </p:sp>
      <p:sp>
        <p:nvSpPr>
          <p:cNvPr id="3" name="PlaceHolder 3"/>
          <p:cNvSpPr>
            <a:spLocks noGrp="1"/>
          </p:cNvSpPr>
          <p:nvPr>
            <p:ph type="body"/>
          </p:nvPr>
        </p:nvSpPr>
        <p:spPr>
          <a:xfrm>
            <a:off x="208800" y="1761480"/>
            <a:ext cx="8425800" cy="611280"/>
          </a:xfrm>
          <a:prstGeom prst="rect">
            <a:avLst/>
          </a:prstGeom>
        </p:spPr>
        <p:txBody>
          <a:bodyPr lIns="68760" tIns="34200" rIns="68760" bIns="34200"/>
          <a:lstStyle/>
          <a:p>
            <a:pPr marL="432000" indent="-324000">
              <a:spcBef>
                <a:spcPts val="1417"/>
              </a:spcBef>
              <a:buClr>
                <a:srgbClr val="000000"/>
              </a:buClr>
              <a:buSzPct val="45000"/>
              <a:buFont typeface="Wingdings" charset="2"/>
              <a:buChar char=""/>
            </a:pPr>
            <a:r>
              <a:rPr lang="en-US" sz="1500" b="0" strike="noStrike" spc="-1">
                <a:solidFill>
                  <a:srgbClr val="2A2A2A"/>
                </a:solidFill>
                <a:uFill>
                  <a:solidFill>
                    <a:srgbClr val="FFFFFF"/>
                  </a:solidFill>
                </a:uFill>
                <a:latin typeface="Arial"/>
                <a:ea typeface="Helvetica Light"/>
              </a:rPr>
              <a:t>Click to edit the outline text format</a:t>
            </a:r>
            <a:endParaRPr lang="en-US" sz="1500" b="0" strike="noStrike" spc="-1">
              <a:solidFill>
                <a:srgbClr val="2A2A2A"/>
              </a:solidFill>
              <a:uFill>
                <a:solidFill>
                  <a:srgbClr val="FFFFFF"/>
                </a:solidFill>
              </a:uFill>
              <a:latin typeface="Arial"/>
            </a:endParaRPr>
          </a:p>
          <a:p>
            <a:pPr marL="864000" lvl="1" indent="-324000">
              <a:spcBef>
                <a:spcPts val="1134"/>
              </a:spcBef>
              <a:buClr>
                <a:srgbClr val="000000"/>
              </a:buClr>
              <a:buSzPct val="75000"/>
              <a:buFont typeface="Symbol" charset="2"/>
              <a:buChar char=""/>
            </a:pPr>
            <a:r>
              <a:rPr lang="en-US" sz="1500" b="0" strike="noStrike" spc="-1">
                <a:solidFill>
                  <a:srgbClr val="2A2A2A"/>
                </a:solidFill>
                <a:uFill>
                  <a:solidFill>
                    <a:srgbClr val="FFFFFF"/>
                  </a:solidFill>
                </a:uFill>
                <a:latin typeface="Arial"/>
                <a:ea typeface="Helvetica Light"/>
              </a:rPr>
              <a:t>Second Outline Level</a:t>
            </a:r>
            <a:endParaRPr lang="en-US" sz="1500" b="0" strike="noStrike" spc="-1">
              <a:solidFill>
                <a:srgbClr val="2A2A2A"/>
              </a:solidFill>
              <a:uFill>
                <a:solidFill>
                  <a:srgbClr val="FFFFFF"/>
                </a:solidFill>
              </a:uFill>
              <a:latin typeface="Arial"/>
            </a:endParaRPr>
          </a:p>
          <a:p>
            <a:pPr marL="1296000" lvl="2" indent="-288000">
              <a:spcBef>
                <a:spcPts val="850"/>
              </a:spcBef>
              <a:buClr>
                <a:srgbClr val="000000"/>
              </a:buClr>
              <a:buSzPct val="45000"/>
              <a:buFont typeface="Wingdings" charset="2"/>
              <a:buChar char=""/>
            </a:pPr>
            <a:r>
              <a:rPr lang="en-US" sz="1500" b="0" strike="noStrike" spc="-1">
                <a:solidFill>
                  <a:srgbClr val="2A2A2A"/>
                </a:solidFill>
                <a:uFill>
                  <a:solidFill>
                    <a:srgbClr val="FFFFFF"/>
                  </a:solidFill>
                </a:uFill>
                <a:latin typeface="Arial"/>
                <a:ea typeface="Helvetica Light"/>
              </a:rPr>
              <a:t>Third Outline Level</a:t>
            </a:r>
            <a:endParaRPr lang="en-US" sz="1500" b="0" strike="noStrike" spc="-1">
              <a:solidFill>
                <a:srgbClr val="2A2A2A"/>
              </a:solidFill>
              <a:uFill>
                <a:solidFill>
                  <a:srgbClr val="FFFFFF"/>
                </a:solidFill>
              </a:uFill>
              <a:latin typeface="Arial"/>
            </a:endParaRPr>
          </a:p>
          <a:p>
            <a:pPr marL="1728000" lvl="3" indent="-216000">
              <a:spcBef>
                <a:spcPts val="567"/>
              </a:spcBef>
              <a:buClr>
                <a:srgbClr val="000000"/>
              </a:buClr>
              <a:buSzPct val="75000"/>
              <a:buFont typeface="Symbol" charset="2"/>
              <a:buChar char=""/>
            </a:pPr>
            <a:r>
              <a:rPr lang="en-US" sz="1500" b="0" strike="noStrike" spc="-1">
                <a:solidFill>
                  <a:srgbClr val="2A2A2A"/>
                </a:solidFill>
                <a:uFill>
                  <a:solidFill>
                    <a:srgbClr val="FFFFFF"/>
                  </a:solidFill>
                </a:uFill>
                <a:latin typeface="Arial"/>
                <a:ea typeface="Helvetica Light"/>
              </a:rPr>
              <a:t>Fourth Outline Level</a:t>
            </a:r>
            <a:endParaRPr lang="en-US" sz="1500" b="0" strike="noStrike" spc="-1">
              <a:solidFill>
                <a:srgbClr val="2A2A2A"/>
              </a:solidFill>
              <a:uFill>
                <a:solidFill>
                  <a:srgbClr val="FFFFFF"/>
                </a:solidFill>
              </a:uFill>
              <a:latin typeface="Arial"/>
            </a:endParaRPr>
          </a:p>
          <a:p>
            <a:pPr marL="2160000" lvl="4" indent="-216000">
              <a:spcBef>
                <a:spcPts val="283"/>
              </a:spcBef>
              <a:buClr>
                <a:srgbClr val="000000"/>
              </a:buClr>
              <a:buSzPct val="45000"/>
              <a:buFont typeface="Wingdings" charset="2"/>
              <a:buChar char=""/>
            </a:pPr>
            <a:r>
              <a:rPr lang="en-US" sz="1500" b="0" strike="noStrike" spc="-1">
                <a:solidFill>
                  <a:srgbClr val="2A2A2A"/>
                </a:solidFill>
                <a:uFill>
                  <a:solidFill>
                    <a:srgbClr val="FFFFFF"/>
                  </a:solidFill>
                </a:uFill>
                <a:latin typeface="Arial"/>
                <a:ea typeface="Helvetica Light"/>
              </a:rPr>
              <a:t>Fifth Outline Level</a:t>
            </a:r>
            <a:endParaRPr lang="en-US" sz="1500" b="0" strike="noStrike" spc="-1">
              <a:solidFill>
                <a:srgbClr val="2A2A2A"/>
              </a:solidFill>
              <a:uFill>
                <a:solidFill>
                  <a:srgbClr val="FFFFFF"/>
                </a:solidFill>
              </a:uFill>
              <a:latin typeface="Arial"/>
            </a:endParaRPr>
          </a:p>
          <a:p>
            <a:pPr marL="2592000" lvl="5" indent="-216000">
              <a:spcBef>
                <a:spcPts val="283"/>
              </a:spcBef>
              <a:buClr>
                <a:srgbClr val="000000"/>
              </a:buClr>
              <a:buSzPct val="45000"/>
              <a:buFont typeface="Wingdings" charset="2"/>
              <a:buChar char=""/>
            </a:pPr>
            <a:r>
              <a:rPr lang="en-US" sz="1500" b="0" strike="noStrike" spc="-1">
                <a:solidFill>
                  <a:srgbClr val="2A2A2A"/>
                </a:solidFill>
                <a:uFill>
                  <a:solidFill>
                    <a:srgbClr val="FFFFFF"/>
                  </a:solidFill>
                </a:uFill>
                <a:latin typeface="Arial"/>
                <a:ea typeface="Helvetica Light"/>
              </a:rPr>
              <a:t>Sixth Outline Level</a:t>
            </a:r>
            <a:endParaRPr lang="en-US" sz="1500" b="0" strike="noStrike" spc="-1">
              <a:solidFill>
                <a:srgbClr val="2A2A2A"/>
              </a:solidFill>
              <a:uFill>
                <a:solidFill>
                  <a:srgbClr val="FFFFFF"/>
                </a:solidFill>
              </a:uFill>
              <a:latin typeface="Arial"/>
            </a:endParaRPr>
          </a:p>
          <a:p>
            <a:pPr marL="3024000" lvl="6" indent="-216000">
              <a:spcBef>
                <a:spcPts val="283"/>
              </a:spcBef>
              <a:buClr>
                <a:srgbClr val="000000"/>
              </a:buClr>
              <a:buSzPct val="45000"/>
              <a:buFont typeface="Wingdings" charset="2"/>
              <a:buChar char=""/>
            </a:pPr>
            <a:r>
              <a:rPr lang="en-US" sz="1500" b="0" strike="noStrike" spc="-1">
                <a:solidFill>
                  <a:srgbClr val="2A2A2A"/>
                </a:solidFill>
                <a:uFill>
                  <a:solidFill>
                    <a:srgbClr val="FFFFFF"/>
                  </a:solidFill>
                </a:uFill>
                <a:latin typeface="Arial"/>
                <a:ea typeface="Helvetica Light"/>
              </a:rPr>
              <a:t>Seventh Outline LevelName, job title</a:t>
            </a:r>
            <a:br/>
            <a:r>
              <a:rPr lang="en-US" sz="1500" b="0" strike="noStrike" spc="-1">
                <a:solidFill>
                  <a:srgbClr val="2A2A2A"/>
                </a:solidFill>
                <a:uFill>
                  <a:solidFill>
                    <a:srgbClr val="FFFFFF"/>
                  </a:solidFill>
                </a:uFill>
                <a:latin typeface="Arial"/>
                <a:ea typeface="Helvetica Light"/>
              </a:rPr>
              <a:t>Date</a:t>
            </a:r>
            <a:endParaRPr lang="en-US" sz="1500" b="0" strike="noStrike" spc="-1">
              <a:solidFill>
                <a:srgbClr val="2A2A2A"/>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MO_MASTER_black_mono_for_light_backg_RBG.png"/>
          <p:cNvPicPr/>
          <p:nvPr/>
        </p:nvPicPr>
        <p:blipFill>
          <a:blip r:embed="rId14"/>
          <a:stretch/>
        </p:blipFill>
        <p:spPr>
          <a:xfrm>
            <a:off x="65520" y="40320"/>
            <a:ext cx="1805400" cy="565920"/>
          </a:xfrm>
          <a:prstGeom prst="rect">
            <a:avLst/>
          </a:prstGeom>
          <a:ln w="12600">
            <a:noFill/>
          </a:ln>
        </p:spPr>
      </p:pic>
      <p:sp>
        <p:nvSpPr>
          <p:cNvPr id="41" name="PlaceHolder 1"/>
          <p:cNvSpPr>
            <a:spLocks noGrp="1"/>
          </p:cNvSpPr>
          <p:nvPr>
            <p:ph type="title"/>
          </p:nvPr>
        </p:nvSpPr>
        <p:spPr>
          <a:xfrm>
            <a:off x="197640" y="1039680"/>
            <a:ext cx="8437320" cy="622800"/>
          </a:xfrm>
          <a:prstGeom prst="rect">
            <a:avLst/>
          </a:prstGeom>
        </p:spPr>
        <p:txBody>
          <a:bodyPr lIns="68760" tIns="34200" rIns="68760" bIns="34200"/>
          <a:lstStyle/>
          <a:p>
            <a:pPr>
              <a:lnSpc>
                <a:spcPct val="100000"/>
              </a:lnSpc>
            </a:pPr>
            <a:r>
              <a:rPr lang="en-US" sz="3600" b="0" strike="noStrike" spc="-1">
                <a:solidFill>
                  <a:srgbClr val="2A2A2A"/>
                </a:solidFill>
                <a:uFill>
                  <a:solidFill>
                    <a:srgbClr val="FFFFFF"/>
                  </a:solidFill>
                </a:uFill>
                <a:latin typeface="Arial"/>
                <a:ea typeface="Helvetica Light"/>
              </a:rPr>
              <a:t>Slide title</a:t>
            </a:r>
            <a:endParaRPr lang="en-US" sz="3600" b="0" strike="noStrike" spc="-1">
              <a:solidFill>
                <a:srgbClr val="2A2A2A"/>
              </a:solidFill>
              <a:uFill>
                <a:solidFill>
                  <a:srgbClr val="FFFFFF"/>
                </a:solidFill>
              </a:uFill>
              <a:latin typeface="Arial"/>
            </a:endParaRPr>
          </a:p>
        </p:txBody>
      </p:sp>
      <p:sp>
        <p:nvSpPr>
          <p:cNvPr id="42" name="PlaceHolder 2"/>
          <p:cNvSpPr>
            <a:spLocks noGrp="1"/>
          </p:cNvSpPr>
          <p:nvPr>
            <p:ph type="ftr"/>
          </p:nvPr>
        </p:nvSpPr>
        <p:spPr>
          <a:xfrm>
            <a:off x="0" y="4732200"/>
            <a:ext cx="9143640" cy="411120"/>
          </a:xfrm>
          <a:prstGeom prst="rect">
            <a:avLst/>
          </a:prstGeom>
        </p:spPr>
        <p:txBody>
          <a:bodyPr lIns="252000" tIns="36000" rIns="68760" bIns="27000" anchor="ctr"/>
          <a:lstStyle/>
          <a:p>
            <a:pPr>
              <a:lnSpc>
                <a:spcPct val="100000"/>
              </a:lnSpc>
            </a:pPr>
            <a:r>
              <a:rPr lang="en-GB" sz="800" b="0" strike="noStrike" spc="-1">
                <a:solidFill>
                  <a:srgbClr val="2A2A2A"/>
                </a:solidFill>
                <a:uFill>
                  <a:solidFill>
                    <a:srgbClr val="FFFFFF"/>
                  </a:solidFill>
                </a:uFill>
                <a:latin typeface="Arial"/>
                <a:ea typeface="Helvetica Light"/>
              </a:rPr>
              <a:t>www.metoffice.gov.uk																									                       © Crown Copyright 2017, Met Office</a:t>
            </a:r>
            <a:endParaRPr lang="en-GB" sz="800" b="0" strike="noStrike" spc="-1">
              <a:solidFill>
                <a:srgbClr val="000000"/>
              </a:solidFill>
              <a:uFill>
                <a:solidFill>
                  <a:srgbClr val="FFFFFF"/>
                </a:solidFill>
              </a:uFill>
              <a:latin typeface="Times New Roman"/>
            </a:endParaRPr>
          </a:p>
        </p:txBody>
      </p:sp>
      <p:sp>
        <p:nvSpPr>
          <p:cNvPr id="43" name="PlaceHolder 3"/>
          <p:cNvSpPr>
            <a:spLocks noGrp="1"/>
          </p:cNvSpPr>
          <p:nvPr>
            <p:ph type="body"/>
          </p:nvPr>
        </p:nvSpPr>
        <p:spPr>
          <a:xfrm>
            <a:off x="197640" y="1770480"/>
            <a:ext cx="8424360" cy="2704680"/>
          </a:xfrm>
          <a:prstGeom prst="rect">
            <a:avLst/>
          </a:prstGeom>
        </p:spPr>
        <p:txBody>
          <a:bodyPr lIns="68760" tIns="34200" rIns="68760" bIns="34200"/>
          <a:lstStyle/>
          <a:p>
            <a:pPr marL="432000" indent="-324000">
              <a:spcBef>
                <a:spcPts val="1417"/>
              </a:spcBef>
              <a:buClr>
                <a:srgbClr val="000000"/>
              </a:buClr>
              <a:buSzPct val="45000"/>
              <a:buFont typeface="Wingdings" charset="2"/>
              <a:buChar char=""/>
            </a:pPr>
            <a:r>
              <a:rPr lang="en-US" sz="1500" b="0" strike="noStrike" spc="-1">
                <a:solidFill>
                  <a:srgbClr val="2A2A2A"/>
                </a:solidFill>
                <a:uFill>
                  <a:solidFill>
                    <a:srgbClr val="FFFFFF"/>
                  </a:solidFill>
                </a:uFill>
                <a:latin typeface="Arial"/>
                <a:ea typeface="Helvetica Light"/>
              </a:rPr>
              <a:t>Click to edit the outline text format</a:t>
            </a:r>
            <a:endParaRPr lang="en-US" sz="1500" b="0" strike="noStrike" spc="-1">
              <a:solidFill>
                <a:srgbClr val="2A2A2A"/>
              </a:solidFill>
              <a:uFill>
                <a:solidFill>
                  <a:srgbClr val="FFFFFF"/>
                </a:solidFill>
              </a:uFill>
              <a:latin typeface="Arial"/>
            </a:endParaRPr>
          </a:p>
          <a:p>
            <a:pPr marL="864000" lvl="1" indent="-324000">
              <a:spcBef>
                <a:spcPts val="1134"/>
              </a:spcBef>
              <a:buClr>
                <a:srgbClr val="000000"/>
              </a:buClr>
              <a:buSzPct val="75000"/>
              <a:buFont typeface="Symbol" charset="2"/>
              <a:buChar char=""/>
            </a:pPr>
            <a:r>
              <a:rPr lang="en-US" sz="1500" b="0" strike="noStrike" spc="-1">
                <a:solidFill>
                  <a:srgbClr val="2A2A2A"/>
                </a:solidFill>
                <a:uFill>
                  <a:solidFill>
                    <a:srgbClr val="FFFFFF"/>
                  </a:solidFill>
                </a:uFill>
                <a:latin typeface="Arial"/>
                <a:ea typeface="Helvetica Light"/>
              </a:rPr>
              <a:t>Second Outline Level</a:t>
            </a:r>
            <a:endParaRPr lang="en-US" sz="1500" b="0" strike="noStrike" spc="-1">
              <a:solidFill>
                <a:srgbClr val="2A2A2A"/>
              </a:solidFill>
              <a:uFill>
                <a:solidFill>
                  <a:srgbClr val="FFFFFF"/>
                </a:solidFill>
              </a:uFill>
              <a:latin typeface="Arial"/>
            </a:endParaRPr>
          </a:p>
          <a:p>
            <a:pPr marL="1296000" lvl="2" indent="-288000">
              <a:spcBef>
                <a:spcPts val="850"/>
              </a:spcBef>
              <a:buClr>
                <a:srgbClr val="000000"/>
              </a:buClr>
              <a:buSzPct val="45000"/>
              <a:buFont typeface="Wingdings" charset="2"/>
              <a:buChar char=""/>
            </a:pPr>
            <a:r>
              <a:rPr lang="en-US" sz="1500" b="0" strike="noStrike" spc="-1">
                <a:solidFill>
                  <a:srgbClr val="2A2A2A"/>
                </a:solidFill>
                <a:uFill>
                  <a:solidFill>
                    <a:srgbClr val="FFFFFF"/>
                  </a:solidFill>
                </a:uFill>
                <a:latin typeface="Arial"/>
                <a:ea typeface="Helvetica Light"/>
              </a:rPr>
              <a:t>Third Outline Level</a:t>
            </a:r>
            <a:endParaRPr lang="en-US" sz="1500" b="0" strike="noStrike" spc="-1">
              <a:solidFill>
                <a:srgbClr val="2A2A2A"/>
              </a:solidFill>
              <a:uFill>
                <a:solidFill>
                  <a:srgbClr val="FFFFFF"/>
                </a:solidFill>
              </a:uFill>
              <a:latin typeface="Arial"/>
            </a:endParaRPr>
          </a:p>
          <a:p>
            <a:pPr marL="1728000" lvl="3" indent="-216000">
              <a:spcBef>
                <a:spcPts val="567"/>
              </a:spcBef>
              <a:buClr>
                <a:srgbClr val="000000"/>
              </a:buClr>
              <a:buSzPct val="75000"/>
              <a:buFont typeface="Symbol" charset="2"/>
              <a:buChar char=""/>
            </a:pPr>
            <a:r>
              <a:rPr lang="en-US" sz="1500" b="0" strike="noStrike" spc="-1">
                <a:solidFill>
                  <a:srgbClr val="2A2A2A"/>
                </a:solidFill>
                <a:uFill>
                  <a:solidFill>
                    <a:srgbClr val="FFFFFF"/>
                  </a:solidFill>
                </a:uFill>
                <a:latin typeface="Arial"/>
                <a:ea typeface="Helvetica Light"/>
              </a:rPr>
              <a:t>Fourth Outline Level</a:t>
            </a:r>
            <a:endParaRPr lang="en-US" sz="1500" b="0" strike="noStrike" spc="-1">
              <a:solidFill>
                <a:srgbClr val="2A2A2A"/>
              </a:solidFill>
              <a:uFill>
                <a:solidFill>
                  <a:srgbClr val="FFFFFF"/>
                </a:solidFill>
              </a:uFill>
              <a:latin typeface="Arial"/>
            </a:endParaRPr>
          </a:p>
          <a:p>
            <a:pPr marL="2160000" lvl="4" indent="-216000">
              <a:spcBef>
                <a:spcPts val="283"/>
              </a:spcBef>
              <a:buClr>
                <a:srgbClr val="000000"/>
              </a:buClr>
              <a:buSzPct val="45000"/>
              <a:buFont typeface="Wingdings" charset="2"/>
              <a:buChar char=""/>
            </a:pPr>
            <a:r>
              <a:rPr lang="en-US" sz="1500" b="0" strike="noStrike" spc="-1">
                <a:solidFill>
                  <a:srgbClr val="2A2A2A"/>
                </a:solidFill>
                <a:uFill>
                  <a:solidFill>
                    <a:srgbClr val="FFFFFF"/>
                  </a:solidFill>
                </a:uFill>
                <a:latin typeface="Arial"/>
                <a:ea typeface="Helvetica Light"/>
              </a:rPr>
              <a:t>Fifth Outline Level</a:t>
            </a:r>
            <a:endParaRPr lang="en-US" sz="1500" b="0" strike="noStrike" spc="-1">
              <a:solidFill>
                <a:srgbClr val="2A2A2A"/>
              </a:solidFill>
              <a:uFill>
                <a:solidFill>
                  <a:srgbClr val="FFFFFF"/>
                </a:solidFill>
              </a:uFill>
              <a:latin typeface="Arial"/>
            </a:endParaRPr>
          </a:p>
          <a:p>
            <a:pPr marL="2592000" lvl="5" indent="-216000">
              <a:spcBef>
                <a:spcPts val="283"/>
              </a:spcBef>
              <a:buClr>
                <a:srgbClr val="000000"/>
              </a:buClr>
              <a:buSzPct val="45000"/>
              <a:buFont typeface="Wingdings" charset="2"/>
              <a:buChar char=""/>
            </a:pPr>
            <a:r>
              <a:rPr lang="en-US" sz="1500" b="0" strike="noStrike" spc="-1">
                <a:solidFill>
                  <a:srgbClr val="2A2A2A"/>
                </a:solidFill>
                <a:uFill>
                  <a:solidFill>
                    <a:srgbClr val="FFFFFF"/>
                  </a:solidFill>
                </a:uFill>
                <a:latin typeface="Arial"/>
                <a:ea typeface="Helvetica Light"/>
              </a:rPr>
              <a:t>Sixth Outline Level</a:t>
            </a:r>
            <a:endParaRPr lang="en-US" sz="1500" b="0" strike="noStrike" spc="-1">
              <a:solidFill>
                <a:srgbClr val="2A2A2A"/>
              </a:solidFill>
              <a:uFill>
                <a:solidFill>
                  <a:srgbClr val="FFFFFF"/>
                </a:solidFill>
              </a:uFill>
              <a:latin typeface="Arial"/>
            </a:endParaRPr>
          </a:p>
          <a:p>
            <a:pPr marL="3024000" lvl="6" indent="-216000">
              <a:spcBef>
                <a:spcPts val="283"/>
              </a:spcBef>
              <a:buClr>
                <a:srgbClr val="000000"/>
              </a:buClr>
              <a:buSzPct val="45000"/>
              <a:buFont typeface="Wingdings" charset="2"/>
              <a:buChar char=""/>
            </a:pPr>
            <a:r>
              <a:rPr lang="en-US" sz="1500" b="0" strike="noStrike" spc="-1">
                <a:solidFill>
                  <a:srgbClr val="2A2A2A"/>
                </a:solidFill>
                <a:uFill>
                  <a:solidFill>
                    <a:srgbClr val="FFFFFF"/>
                  </a:solidFill>
                </a:uFill>
                <a:latin typeface="Arial"/>
                <a:ea typeface="Helvetica Light"/>
              </a:rPr>
              <a:t>Seventh Outline LevelAdvection fog altostratus aneroid barometer coalescence cold front continent divergence environment extratropical cyclone fog haze hygrometer ice crystals isotherm low clouds pressure tendency rainfall rime saturate short wave supercell wave cyclone. Adiabatic process air air mass thunderstorm climate climate analysis centre (cac) cloud cloudburst downdraught geostrophic wind hydrometeor icing mean sea level oceanography overcast rotor cloud salt water snowflakes snow squall stable/stability stratiform summation layer amount sun pillar updraught upslope effect warning waterspout wind vane. </a:t>
            </a:r>
            <a:endParaRPr lang="en-US" sz="1500" b="0" strike="noStrike" spc="-1">
              <a:solidFill>
                <a:srgbClr val="2A2A2A"/>
              </a:solidFill>
              <a:uFill>
                <a:solidFill>
                  <a:srgbClr val="FFFFFF"/>
                </a:solidFill>
              </a:uFill>
              <a:latin typeface="Arial"/>
            </a:endParaRPr>
          </a:p>
          <a:p>
            <a:pPr marL="3456000" lvl="7" indent="-216000">
              <a:spcBef>
                <a:spcPts val="283"/>
              </a:spcBef>
              <a:buClr>
                <a:srgbClr val="000000"/>
              </a:buClr>
              <a:buSzPct val="45000"/>
              <a:buFont typeface="Wingdings" charset="2"/>
              <a:buChar char=""/>
            </a:pPr>
            <a:r>
              <a:rPr lang="en-US" sz="1500" b="0" strike="noStrike" spc="-1">
                <a:solidFill>
                  <a:srgbClr val="2A2A2A"/>
                </a:solidFill>
                <a:uFill>
                  <a:solidFill>
                    <a:srgbClr val="FFFFFF"/>
                  </a:solidFill>
                </a:uFill>
                <a:latin typeface="Arial"/>
                <a:ea typeface="Helvetica Light"/>
              </a:rPr>
              <a:t>Advection fog altostratus aneroid barometer coalescence cold front continent divergence environment extratropical cyclone fog haze hygrometer ice crystals isotherm low clouds pressure tendency rainfall rime saturate short wave supercell wave cyclone. Adiabatic process air air mass thunderstorm climate climate analysis.</a:t>
            </a:r>
            <a:endParaRPr lang="en-US" sz="1500" b="0" strike="noStrike" spc="-1">
              <a:solidFill>
                <a:srgbClr val="2A2A2A"/>
              </a:solidFill>
              <a:uFill>
                <a:solidFill>
                  <a:srgbClr val="FFFFFF"/>
                </a:solidFill>
              </a:uFill>
              <a:latin typeface="Arial"/>
            </a:endParaRPr>
          </a:p>
          <a:p>
            <a:pPr marL="3888000" lvl="8" indent="-216000">
              <a:spcBef>
                <a:spcPts val="283"/>
              </a:spcBef>
              <a:buClr>
                <a:srgbClr val="000000"/>
              </a:buClr>
              <a:buSzPct val="45000"/>
              <a:buFont typeface="Wingdings" charset="2"/>
              <a:buChar char=""/>
            </a:pPr>
            <a:r>
              <a:rPr lang="en-US" sz="1500" b="0" strike="noStrike" spc="-1">
                <a:solidFill>
                  <a:srgbClr val="2A2A2A"/>
                </a:solidFill>
                <a:uFill>
                  <a:solidFill>
                    <a:srgbClr val="FFFFFF"/>
                  </a:solidFill>
                </a:uFill>
                <a:latin typeface="Arial"/>
                <a:ea typeface="Helvetica Light"/>
              </a:rPr>
              <a:t> </a:t>
            </a:r>
            <a:endParaRPr lang="en-US" sz="1500" b="0" strike="noStrike" spc="-1">
              <a:solidFill>
                <a:srgbClr val="2A2A2A"/>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05920"/>
            <a:ext cx="8229240" cy="857160"/>
          </a:xfrm>
          <a:prstGeom prst="rect">
            <a:avLst/>
          </a:prstGeom>
        </p:spPr>
        <p:txBody>
          <a:bodyPr anchor="ctr"/>
          <a:lstStyle/>
          <a:p>
            <a:pPr algn="ctr">
              <a:lnSpc>
                <a:spcPct val="100000"/>
              </a:lnSpc>
            </a:pPr>
            <a:r>
              <a:rPr lang="en-US" sz="4400" b="0" strike="noStrike" spc="-1">
                <a:solidFill>
                  <a:srgbClr val="000000"/>
                </a:solidFill>
                <a:uFill>
                  <a:solidFill>
                    <a:srgbClr val="FFFFFF"/>
                  </a:solidFill>
                </a:uFill>
                <a:latin typeface="Calibri"/>
              </a:rPr>
              <a:t>Click to edit Master title style</a:t>
            </a:r>
          </a:p>
        </p:txBody>
      </p:sp>
      <p:sp>
        <p:nvSpPr>
          <p:cNvPr id="122" name="PlaceHolder 2"/>
          <p:cNvSpPr>
            <a:spLocks noGrp="1"/>
          </p:cNvSpPr>
          <p:nvPr>
            <p:ph type="body"/>
          </p:nvPr>
        </p:nvSpPr>
        <p:spPr>
          <a:xfrm>
            <a:off x="457200" y="1199880"/>
            <a:ext cx="8229240" cy="3394440"/>
          </a:xfrm>
          <a:prstGeom prst="rect">
            <a:avLst/>
          </a:prstGeom>
        </p:spPr>
        <p:txBody>
          <a:bodyPr/>
          <a:lstStyle/>
          <a:p>
            <a:pPr marL="432000" indent="-324000">
              <a:spcBef>
                <a:spcPts val="1060"/>
              </a:spcBef>
              <a:buClr>
                <a:srgbClr val="000000"/>
              </a:buClr>
              <a:buSzPct val="45000"/>
              <a:buFont typeface="Wingdings" charset="2"/>
              <a:buChar char=""/>
            </a:pPr>
            <a:r>
              <a:rPr lang="en-US" sz="3200" b="0" strike="noStrike" spc="-1">
                <a:solidFill>
                  <a:srgbClr val="000000"/>
                </a:solidFill>
                <a:uFill>
                  <a:solidFill>
                    <a:srgbClr val="FFFFFF"/>
                  </a:solidFill>
                </a:uFill>
                <a:latin typeface="Calibri"/>
              </a:rPr>
              <a:t>Click to edit the outline text format</a:t>
            </a:r>
          </a:p>
          <a:p>
            <a:pPr marL="864000" lvl="1" indent="-324000">
              <a:spcBef>
                <a:spcPts val="848"/>
              </a:spcBef>
              <a:buClr>
                <a:srgbClr val="000000"/>
              </a:buClr>
              <a:buSzPct val="75000"/>
              <a:buFont typeface="Symbol" charset="2"/>
              <a:buChar char=""/>
            </a:pPr>
            <a:r>
              <a:rPr lang="en-US" sz="3200" b="0" strike="noStrike" spc="-1">
                <a:solidFill>
                  <a:srgbClr val="000000"/>
                </a:solidFill>
                <a:uFill>
                  <a:solidFill>
                    <a:srgbClr val="FFFFFF"/>
                  </a:solidFill>
                </a:uFill>
                <a:latin typeface="Calibri"/>
              </a:rPr>
              <a:t>Second Outline Level</a:t>
            </a:r>
          </a:p>
          <a:p>
            <a:pPr marL="1296000" lvl="2" indent="-288000">
              <a:spcBef>
                <a:spcPts val="635"/>
              </a:spcBef>
              <a:buClr>
                <a:srgbClr val="000000"/>
              </a:buClr>
              <a:buSzPct val="45000"/>
              <a:buFont typeface="Wingdings" charset="2"/>
              <a:buChar char=""/>
            </a:pPr>
            <a:r>
              <a:rPr lang="en-US" sz="3200" b="0" strike="noStrike" spc="-1">
                <a:solidFill>
                  <a:srgbClr val="000000"/>
                </a:solidFill>
                <a:uFill>
                  <a:solidFill>
                    <a:srgbClr val="FFFFFF"/>
                  </a:solidFill>
                </a:uFill>
                <a:latin typeface="Calibri"/>
              </a:rPr>
              <a:t>Third Outline Level</a:t>
            </a:r>
          </a:p>
          <a:p>
            <a:pPr marL="1728000" lvl="3" indent="-216000">
              <a:spcBef>
                <a:spcPts val="422"/>
              </a:spcBef>
              <a:buClr>
                <a:srgbClr val="000000"/>
              </a:buClr>
              <a:buSzPct val="75000"/>
              <a:buFont typeface="Symbol" charset="2"/>
              <a:buChar char=""/>
            </a:pPr>
            <a:r>
              <a:rPr lang="en-US" sz="3200" b="0" strike="noStrike" spc="-1">
                <a:solidFill>
                  <a:srgbClr val="000000"/>
                </a:solidFill>
                <a:uFill>
                  <a:solidFill>
                    <a:srgbClr val="FFFFFF"/>
                  </a:solidFill>
                </a:uFill>
                <a:latin typeface="Calibri"/>
              </a:rPr>
              <a:t>Fourth Outline Level</a:t>
            </a:r>
          </a:p>
          <a:p>
            <a:pPr marL="2160000" lvl="4" indent="-216000">
              <a:spcBef>
                <a:spcPts val="210"/>
              </a:spcBef>
              <a:buClr>
                <a:srgbClr val="000000"/>
              </a:buClr>
              <a:buSzPct val="45000"/>
              <a:buFont typeface="Wingdings" charset="2"/>
              <a:buChar char=""/>
            </a:pPr>
            <a:r>
              <a:rPr lang="en-US" sz="3200" b="0" strike="noStrike" spc="-1">
                <a:solidFill>
                  <a:srgbClr val="000000"/>
                </a:solidFill>
                <a:uFill>
                  <a:solidFill>
                    <a:srgbClr val="FFFFFF"/>
                  </a:solidFill>
                </a:uFill>
                <a:latin typeface="Calibri"/>
              </a:rPr>
              <a:t>Fifth Outline Level</a:t>
            </a:r>
          </a:p>
          <a:p>
            <a:pPr marL="2592000" lvl="5" indent="-216000">
              <a:spcBef>
                <a:spcPts val="210"/>
              </a:spcBef>
              <a:buClr>
                <a:srgbClr val="000000"/>
              </a:buClr>
              <a:buSzPct val="45000"/>
              <a:buFont typeface="Wingdings" charset="2"/>
              <a:buChar char=""/>
            </a:pPr>
            <a:r>
              <a:rPr lang="en-US" sz="3200" b="0" strike="noStrike" spc="-1">
                <a:solidFill>
                  <a:srgbClr val="000000"/>
                </a:solidFill>
                <a:uFill>
                  <a:solidFill>
                    <a:srgbClr val="FFFFFF"/>
                  </a:solidFill>
                </a:uFill>
                <a:latin typeface="Calibri"/>
              </a:rPr>
              <a:t>Sixth Outline Level</a:t>
            </a:r>
          </a:p>
          <a:p>
            <a:pPr marL="3024000" lvl="6" indent="-216000">
              <a:spcBef>
                <a:spcPts val="210"/>
              </a:spcBef>
              <a:buClr>
                <a:srgbClr val="000000"/>
              </a:buClr>
              <a:buSzPct val="45000"/>
              <a:buFont typeface="Wingdings" charset="2"/>
              <a:buChar char=""/>
            </a:pPr>
            <a:r>
              <a:rPr lang="en-US" sz="3200" b="0" strike="noStrike" spc="-1">
                <a:solidFill>
                  <a:srgbClr val="000000"/>
                </a:solidFill>
                <a:uFill>
                  <a:solidFill>
                    <a:srgbClr val="FFFFFF"/>
                  </a:solidFill>
                </a:uFill>
                <a:latin typeface="Calibri"/>
              </a:rPr>
              <a:t>Seventh Outline LevelClick to edit Master text styles</a:t>
            </a:r>
          </a:p>
          <a:p>
            <a:pPr marL="3456000" lvl="7" indent="-216000">
              <a:spcBef>
                <a:spcPts val="210"/>
              </a:spcBef>
              <a:buClr>
                <a:srgbClr val="000000"/>
              </a:buClr>
              <a:buSzPct val="45000"/>
              <a:buFont typeface="Wingdings" charset="2"/>
              <a:buChar char=""/>
            </a:pPr>
            <a:r>
              <a:rPr lang="en-US" sz="2800" b="0" strike="noStrike" spc="-1">
                <a:solidFill>
                  <a:srgbClr val="000000"/>
                </a:solidFill>
                <a:uFill>
                  <a:solidFill>
                    <a:srgbClr val="FFFFFF"/>
                  </a:solidFill>
                </a:uFill>
                <a:latin typeface="Calibri"/>
              </a:rPr>
              <a:t>Second level</a:t>
            </a:r>
          </a:p>
          <a:p>
            <a:pPr marL="3888000" lvl="8" indent="-216000">
              <a:spcBef>
                <a:spcPts val="210"/>
              </a:spcBef>
              <a:buClr>
                <a:srgbClr val="000000"/>
              </a:buClr>
              <a:buSzPct val="45000"/>
              <a:buFont typeface="Wingdings" charset="2"/>
              <a:buChar char=""/>
            </a:pPr>
            <a:r>
              <a:rPr lang="en-US" sz="2400" b="0" strike="noStrike" spc="-1">
                <a:solidFill>
                  <a:srgbClr val="000000"/>
                </a:solidFill>
                <a:uFill>
                  <a:solidFill>
                    <a:srgbClr val="FFFFFF"/>
                  </a:solidFill>
                </a:uFill>
                <a:latin typeface="Calibri"/>
              </a:rPr>
              <a:t>Third level</a:t>
            </a:r>
          </a:p>
          <a:p>
            <a:pPr marL="4320000" lvl="0" indent="-216000">
              <a:lnSpc>
                <a:spcPct val="100000"/>
              </a:lnSpc>
              <a:spcBef>
                <a:spcPts val="400"/>
              </a:spcBef>
              <a:buClr>
                <a:srgbClr val="000000"/>
              </a:buClr>
              <a:buSzPct val="45000"/>
              <a:buFont typeface="Wingdings" charset="2"/>
              <a:buChar char=""/>
            </a:pPr>
            <a:r>
              <a:rPr lang="en-US" sz="2000" b="0" strike="noStrike" spc="-1">
                <a:solidFill>
                  <a:srgbClr val="000000"/>
                </a:solidFill>
                <a:uFill>
                  <a:solidFill>
                    <a:srgbClr val="FFFFFF"/>
                  </a:solidFill>
                </a:uFill>
                <a:latin typeface="Calibri"/>
              </a:rPr>
              <a:t>Fourth level</a:t>
            </a:r>
          </a:p>
          <a:p>
            <a:pPr marL="4320000" lvl="0" indent="-216000">
              <a:lnSpc>
                <a:spcPct val="100000"/>
              </a:lnSpc>
              <a:spcBef>
                <a:spcPts val="400"/>
              </a:spcBef>
              <a:buClr>
                <a:srgbClr val="000000"/>
              </a:buClr>
              <a:buSzPct val="45000"/>
              <a:buFont typeface="Wingdings" charset="2"/>
              <a:buChar char=""/>
            </a:pPr>
            <a:r>
              <a:rPr lang="en-US" sz="2000" b="0" strike="noStrike" spc="-1">
                <a:solidFill>
                  <a:srgbClr val="000000"/>
                </a:solidFill>
                <a:uFill>
                  <a:solidFill>
                    <a:srgbClr val="FFFFFF"/>
                  </a:solidFill>
                </a:uFill>
                <a:latin typeface="Calibri"/>
              </a:rPr>
              <a:t>Fifth level</a:t>
            </a:r>
          </a:p>
        </p:txBody>
      </p:sp>
      <p:sp>
        <p:nvSpPr>
          <p:cNvPr id="123" name="PlaceHolder 3"/>
          <p:cNvSpPr>
            <a:spLocks noGrp="1"/>
          </p:cNvSpPr>
          <p:nvPr>
            <p:ph type="dt"/>
          </p:nvPr>
        </p:nvSpPr>
        <p:spPr>
          <a:xfrm>
            <a:off x="457200" y="4767480"/>
            <a:ext cx="2133360" cy="273600"/>
          </a:xfrm>
          <a:prstGeom prst="rect">
            <a:avLst/>
          </a:prstGeom>
        </p:spPr>
        <p:txBody>
          <a:bodyPr anchor="ctr"/>
          <a:lstStyle/>
          <a:p>
            <a:pPr>
              <a:lnSpc>
                <a:spcPct val="100000"/>
              </a:lnSpc>
            </a:pPr>
            <a:fld id="{24441A3B-1AB6-4AED-A09E-A3CE6C31C4AD}" type="datetime">
              <a:rPr lang="en-GB" sz="1200" b="0" strike="noStrike" spc="-1">
                <a:solidFill>
                  <a:srgbClr val="8B8B8B"/>
                </a:solidFill>
                <a:uFill>
                  <a:solidFill>
                    <a:srgbClr val="FFFFFF"/>
                  </a:solidFill>
                </a:uFill>
                <a:latin typeface="Calibri"/>
              </a:rPr>
              <a:t>15/04/2019</a:t>
            </a:fld>
            <a:endParaRPr lang="en-GB" sz="1200" b="0" strike="noStrike" spc="-1">
              <a:solidFill>
                <a:srgbClr val="000000"/>
              </a:solidFill>
              <a:uFill>
                <a:solidFill>
                  <a:srgbClr val="FFFFFF"/>
                </a:solidFill>
              </a:uFill>
              <a:latin typeface="Times New Roman"/>
            </a:endParaRPr>
          </a:p>
        </p:txBody>
      </p:sp>
      <p:sp>
        <p:nvSpPr>
          <p:cNvPr id="124" name="PlaceHolder 4"/>
          <p:cNvSpPr>
            <a:spLocks noGrp="1"/>
          </p:cNvSpPr>
          <p:nvPr>
            <p:ph type="ftr"/>
          </p:nvPr>
        </p:nvSpPr>
        <p:spPr>
          <a:xfrm>
            <a:off x="3124080" y="4767480"/>
            <a:ext cx="2895120" cy="273600"/>
          </a:xfrm>
          <a:prstGeom prst="rect">
            <a:avLst/>
          </a:prstGeom>
        </p:spPr>
        <p:txBody>
          <a:bodyPr anchor="ctr"/>
          <a:lstStyle/>
          <a:p>
            <a:endParaRPr lang="en-GB" sz="2400" b="0" strike="noStrike" spc="-1">
              <a:solidFill>
                <a:srgbClr val="000000"/>
              </a:solidFill>
              <a:uFill>
                <a:solidFill>
                  <a:srgbClr val="FFFFFF"/>
                </a:solidFill>
              </a:uFill>
              <a:latin typeface="Times New Roman"/>
            </a:endParaRPr>
          </a:p>
        </p:txBody>
      </p:sp>
      <p:sp>
        <p:nvSpPr>
          <p:cNvPr id="125" name="PlaceHolder 5"/>
          <p:cNvSpPr>
            <a:spLocks noGrp="1"/>
          </p:cNvSpPr>
          <p:nvPr>
            <p:ph type="sldNum"/>
          </p:nvPr>
        </p:nvSpPr>
        <p:spPr>
          <a:xfrm>
            <a:off x="6553080" y="4767480"/>
            <a:ext cx="2133360" cy="273600"/>
          </a:xfrm>
          <a:prstGeom prst="rect">
            <a:avLst/>
          </a:prstGeom>
        </p:spPr>
        <p:txBody>
          <a:bodyPr anchor="ctr"/>
          <a:lstStyle/>
          <a:p>
            <a:pPr algn="r">
              <a:lnSpc>
                <a:spcPct val="100000"/>
              </a:lnSpc>
            </a:pPr>
            <a:fld id="{BE83248F-5E25-4346-B248-ED3FA1C73423}" type="slidenum">
              <a:rPr lang="en-GB" sz="1200" b="0" strike="noStrike" spc="-1">
                <a:solidFill>
                  <a:srgbClr val="8B8B8B"/>
                </a:solidFill>
                <a:uFill>
                  <a:solidFill>
                    <a:srgbClr val="FFFFFF"/>
                  </a:solidFill>
                </a:uFill>
                <a:latin typeface="Calibri"/>
              </a:rPr>
              <a:t>‹#›</a:t>
            </a:fld>
            <a:endParaRPr lang="en-GB" sz="12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 name="PlaceHolder 1"/>
          <p:cNvSpPr>
            <a:spLocks noGrp="1"/>
          </p:cNvSpPr>
          <p:nvPr>
            <p:ph type="dt"/>
          </p:nvPr>
        </p:nvSpPr>
        <p:spPr>
          <a:xfrm>
            <a:off x="628200" y="4767480"/>
            <a:ext cx="2057040" cy="273600"/>
          </a:xfrm>
          <a:prstGeom prst="rect">
            <a:avLst/>
          </a:prstGeom>
        </p:spPr>
        <p:txBody>
          <a:bodyPr anchor="ctr"/>
          <a:lstStyle/>
          <a:p>
            <a:pPr>
              <a:lnSpc>
                <a:spcPct val="100000"/>
              </a:lnSpc>
            </a:pPr>
            <a:fld id="{47D8A52C-D835-4D29-8CC6-694A9B8DD8A3}" type="datetime">
              <a:rPr lang="en-GB" sz="1200" b="0" strike="noStrike" spc="-1">
                <a:solidFill>
                  <a:srgbClr val="8B8B8B"/>
                </a:solidFill>
                <a:uFill>
                  <a:solidFill>
                    <a:srgbClr val="FFFFFF"/>
                  </a:solidFill>
                </a:uFill>
                <a:latin typeface="Calibri"/>
              </a:rPr>
              <a:t>15/04/2019</a:t>
            </a:fld>
            <a:endParaRPr lang="en-GB" sz="1200" b="0" strike="noStrike" spc="-1">
              <a:solidFill>
                <a:srgbClr val="000000"/>
              </a:solidFill>
              <a:uFill>
                <a:solidFill>
                  <a:srgbClr val="FFFFFF"/>
                </a:solidFill>
              </a:uFill>
              <a:latin typeface="Times New Roman"/>
            </a:endParaRPr>
          </a:p>
        </p:txBody>
      </p:sp>
      <p:sp>
        <p:nvSpPr>
          <p:cNvPr id="163" name="PlaceHolder 2"/>
          <p:cNvSpPr>
            <a:spLocks noGrp="1"/>
          </p:cNvSpPr>
          <p:nvPr>
            <p:ph type="ftr"/>
          </p:nvPr>
        </p:nvSpPr>
        <p:spPr>
          <a:xfrm>
            <a:off x="3028680" y="4767480"/>
            <a:ext cx="3085920" cy="273600"/>
          </a:xfrm>
          <a:prstGeom prst="rect">
            <a:avLst/>
          </a:prstGeom>
        </p:spPr>
        <p:txBody>
          <a:bodyPr anchor="ctr"/>
          <a:lstStyle/>
          <a:p>
            <a:endParaRPr lang="en-GB" sz="2400" b="0" strike="noStrike" spc="-1">
              <a:solidFill>
                <a:srgbClr val="000000"/>
              </a:solidFill>
              <a:uFill>
                <a:solidFill>
                  <a:srgbClr val="FFFFFF"/>
                </a:solidFill>
              </a:uFill>
              <a:latin typeface="Times New Roman"/>
            </a:endParaRPr>
          </a:p>
        </p:txBody>
      </p:sp>
      <p:sp>
        <p:nvSpPr>
          <p:cNvPr id="164" name="PlaceHolder 3"/>
          <p:cNvSpPr>
            <a:spLocks noGrp="1"/>
          </p:cNvSpPr>
          <p:nvPr>
            <p:ph type="sldNum"/>
          </p:nvPr>
        </p:nvSpPr>
        <p:spPr>
          <a:xfrm>
            <a:off x="6457680" y="4767480"/>
            <a:ext cx="2057040" cy="273600"/>
          </a:xfrm>
          <a:prstGeom prst="rect">
            <a:avLst/>
          </a:prstGeom>
        </p:spPr>
        <p:txBody>
          <a:bodyPr anchor="ctr"/>
          <a:lstStyle/>
          <a:p>
            <a:pPr algn="r">
              <a:lnSpc>
                <a:spcPct val="100000"/>
              </a:lnSpc>
            </a:pPr>
            <a:fld id="{C05BE03C-B048-437E-B851-9455F64AC792}" type="slidenum">
              <a:rPr lang="en-GB" sz="1200" b="0" strike="noStrike" spc="-1">
                <a:solidFill>
                  <a:srgbClr val="8B8B8B"/>
                </a:solidFill>
                <a:uFill>
                  <a:solidFill>
                    <a:srgbClr val="FFFFFF"/>
                  </a:solidFill>
                </a:uFill>
                <a:latin typeface="Calibri"/>
              </a:rPr>
              <a:t>‹#›</a:t>
            </a:fld>
            <a:endParaRPr lang="en-GB" sz="1200" b="0" strike="noStrike" spc="-1">
              <a:solidFill>
                <a:srgbClr val="000000"/>
              </a:solidFill>
              <a:uFill>
                <a:solidFill>
                  <a:srgbClr val="FFFFFF"/>
                </a:solidFill>
              </a:uFill>
              <a:latin typeface="Times New Roman"/>
            </a:endParaRPr>
          </a:p>
        </p:txBody>
      </p:sp>
      <p:sp>
        <p:nvSpPr>
          <p:cNvPr id="165" name="PlaceHolder 4"/>
          <p:cNvSpPr>
            <a:spLocks noGrp="1"/>
          </p:cNvSpPr>
          <p:nvPr>
            <p:ph type="title"/>
          </p:nvPr>
        </p:nvSpPr>
        <p:spPr>
          <a:xfrm>
            <a:off x="456840" y="205200"/>
            <a:ext cx="8229240" cy="858600"/>
          </a:xfrm>
          <a:prstGeom prst="rect">
            <a:avLst/>
          </a:prstGeom>
        </p:spPr>
        <p:txBody>
          <a:bodyPr lIns="0" tIns="0" rIns="0" bIns="0" anchor="ctr"/>
          <a:lstStyle/>
          <a:p>
            <a:r>
              <a:rPr lang="en-US" sz="1580" b="0" strike="noStrike" spc="-1">
                <a:solidFill>
                  <a:srgbClr val="000000"/>
                </a:solidFill>
                <a:uFill>
                  <a:solidFill>
                    <a:srgbClr val="FFFFFF"/>
                  </a:solidFill>
                </a:uFill>
                <a:latin typeface="Calibri"/>
              </a:rPr>
              <a:t>Click to edit the title text format</a:t>
            </a:r>
          </a:p>
        </p:txBody>
      </p:sp>
      <p:sp>
        <p:nvSpPr>
          <p:cNvPr id="166" name="PlaceHolder 5"/>
          <p:cNvSpPr>
            <a:spLocks noGrp="1"/>
          </p:cNvSpPr>
          <p:nvPr>
            <p:ph type="body"/>
          </p:nvPr>
        </p:nvSpPr>
        <p:spPr>
          <a:xfrm>
            <a:off x="456840" y="1203120"/>
            <a:ext cx="8229240" cy="2982960"/>
          </a:xfrm>
          <a:prstGeom prst="rect">
            <a:avLst/>
          </a:prstGeom>
        </p:spPr>
        <p:txBody>
          <a:bodyPr lIns="0" tIns="0" rIns="0" bIns="0">
            <a:normAutofit/>
          </a:bodyPr>
          <a:lstStyle/>
          <a:p>
            <a:pPr marL="432000" indent="-324000">
              <a:spcBef>
                <a:spcPts val="1063"/>
              </a:spcBef>
              <a:buClr>
                <a:srgbClr val="000000"/>
              </a:buClr>
              <a:buSzPct val="45000"/>
              <a:buFont typeface="Wingdings" charset="2"/>
              <a:buChar char=""/>
            </a:pPr>
            <a:r>
              <a:rPr lang="en-US" sz="2100" b="0" strike="noStrike" spc="-1">
                <a:solidFill>
                  <a:srgbClr val="000000"/>
                </a:solidFill>
                <a:uFill>
                  <a:solidFill>
                    <a:srgbClr val="FFFFFF"/>
                  </a:solidFill>
                </a:uFill>
                <a:latin typeface="Calibri"/>
              </a:rPr>
              <a:t>Click to edit the outline text format</a:t>
            </a:r>
          </a:p>
          <a:p>
            <a:pPr marL="864000" lvl="1" indent="-324000">
              <a:spcBef>
                <a:spcPts val="848"/>
              </a:spcBef>
              <a:buClr>
                <a:srgbClr val="000000"/>
              </a:buClr>
              <a:buSzPct val="75000"/>
              <a:buFont typeface="Symbol" charset="2"/>
              <a:buChar char=""/>
            </a:pPr>
            <a:r>
              <a:rPr lang="en-US" sz="1500" b="0" strike="noStrike" spc="-1">
                <a:solidFill>
                  <a:srgbClr val="000000"/>
                </a:solidFill>
                <a:uFill>
                  <a:solidFill>
                    <a:srgbClr val="FFFFFF"/>
                  </a:solidFill>
                </a:uFill>
                <a:latin typeface="Calibri"/>
              </a:rPr>
              <a:t>Second Outline Level</a:t>
            </a:r>
          </a:p>
          <a:p>
            <a:pPr marL="1296000" lvl="2" indent="-288000">
              <a:spcBef>
                <a:spcPts val="635"/>
              </a:spcBef>
              <a:buClr>
                <a:srgbClr val="000000"/>
              </a:buClr>
              <a:buSzPct val="45000"/>
              <a:buFont typeface="Wingdings" charset="2"/>
              <a:buChar char=""/>
            </a:pPr>
            <a:r>
              <a:rPr lang="en-US" sz="1350" b="0" strike="noStrike" spc="-1">
                <a:solidFill>
                  <a:srgbClr val="000000"/>
                </a:solidFill>
                <a:uFill>
                  <a:solidFill>
                    <a:srgbClr val="FFFFFF"/>
                  </a:solidFill>
                </a:uFill>
                <a:latin typeface="Calibri"/>
              </a:rPr>
              <a:t>Third Outline Level</a:t>
            </a:r>
          </a:p>
          <a:p>
            <a:pPr marL="1728000" lvl="3" indent="-216000">
              <a:spcBef>
                <a:spcPts val="422"/>
              </a:spcBef>
              <a:buClr>
                <a:srgbClr val="000000"/>
              </a:buClr>
              <a:buSzPct val="75000"/>
              <a:buFont typeface="Symbol" charset="2"/>
              <a:buChar char=""/>
            </a:pPr>
            <a:r>
              <a:rPr lang="en-US" sz="1350" b="0" strike="noStrike" spc="-1">
                <a:solidFill>
                  <a:srgbClr val="000000"/>
                </a:solidFill>
                <a:uFill>
                  <a:solidFill>
                    <a:srgbClr val="FFFFFF"/>
                  </a:solidFill>
                </a:uFill>
                <a:latin typeface="Calibri"/>
              </a:rPr>
              <a:t>Fourth Outline Level</a:t>
            </a:r>
          </a:p>
          <a:p>
            <a:pPr marL="2160000" lvl="4" indent="-216000">
              <a:spcBef>
                <a:spcPts val="210"/>
              </a:spcBef>
              <a:buClr>
                <a:srgbClr val="000000"/>
              </a:buClr>
              <a:buSzPct val="45000"/>
              <a:buFont typeface="Wingdings" charset="2"/>
              <a:buChar char=""/>
            </a:pPr>
            <a:r>
              <a:rPr lang="en-US" sz="1500" b="0" strike="noStrike" spc="-1">
                <a:solidFill>
                  <a:srgbClr val="000000"/>
                </a:solidFill>
                <a:uFill>
                  <a:solidFill>
                    <a:srgbClr val="FFFFFF"/>
                  </a:solidFill>
                </a:uFill>
                <a:latin typeface="Calibri"/>
              </a:rPr>
              <a:t>Fifth Outline Level</a:t>
            </a:r>
          </a:p>
          <a:p>
            <a:pPr marL="2592000" lvl="5" indent="-216000">
              <a:spcBef>
                <a:spcPts val="210"/>
              </a:spcBef>
              <a:buClr>
                <a:srgbClr val="000000"/>
              </a:buClr>
              <a:buSzPct val="45000"/>
              <a:buFont typeface="Wingdings" charset="2"/>
              <a:buChar char=""/>
            </a:pPr>
            <a:r>
              <a:rPr lang="en-US" sz="1500" b="0" strike="noStrike" spc="-1">
                <a:solidFill>
                  <a:srgbClr val="000000"/>
                </a:solidFill>
                <a:uFill>
                  <a:solidFill>
                    <a:srgbClr val="FFFFFF"/>
                  </a:solidFill>
                </a:uFill>
                <a:latin typeface="Calibri"/>
              </a:rPr>
              <a:t>Sixth Outline Level</a:t>
            </a:r>
          </a:p>
          <a:p>
            <a:pPr marL="3024000" lvl="6" indent="-216000">
              <a:spcBef>
                <a:spcPts val="210"/>
              </a:spcBef>
              <a:buClr>
                <a:srgbClr val="000000"/>
              </a:buClr>
              <a:buSzPct val="45000"/>
              <a:buFont typeface="Wingdings" charset="2"/>
              <a:buChar char=""/>
            </a:pPr>
            <a:r>
              <a:rPr lang="en-US" sz="1500" b="0" strike="noStrike" spc="-1">
                <a:solidFill>
                  <a:srgbClr val="00000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175/BAMS-D-16-0291.1" TargetMode="External"/><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9.tif"/><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tif"/><Relationship Id="rId4" Type="http://schemas.openxmlformats.org/officeDocument/2006/relationships/image" Target="../media/image30.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github.com/Adehill/KiD-A"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0" y="4634478"/>
            <a:ext cx="9143640" cy="411120"/>
          </a:xfrm>
          <a:prstGeom prst="rect">
            <a:avLst/>
          </a:prstGeom>
          <a:noFill/>
          <a:ln>
            <a:noFill/>
          </a:ln>
        </p:spPr>
        <p:txBody>
          <a:bodyPr lIns="252000" tIns="36000" rIns="68760" bIns="27000" anchor="ctr"/>
          <a:lstStyle/>
          <a:p>
            <a:pPr>
              <a:lnSpc>
                <a:spcPct val="100000"/>
              </a:lnSpc>
            </a:pPr>
            <a:r>
              <a:rPr lang="en-GB" sz="800" b="0" strike="noStrike" spc="-1" dirty="0">
                <a:solidFill>
                  <a:srgbClr val="2A2A2A"/>
                </a:solidFill>
                <a:uFill>
                  <a:solidFill>
                    <a:srgbClr val="FFFFFF"/>
                  </a:solidFill>
                </a:uFill>
                <a:latin typeface="Arial"/>
                <a:ea typeface="Helvetica Light"/>
              </a:rPr>
              <a:t>www.metoffice.gov.uk																									                       © Crown Copyright 2017, Met Office</a:t>
            </a:r>
            <a:endParaRPr lang="en-GB" sz="800" b="0" strike="noStrike" spc="-1" dirty="0">
              <a:solidFill>
                <a:srgbClr val="000000"/>
              </a:solidFill>
              <a:uFill>
                <a:solidFill>
                  <a:srgbClr val="FFFFFF"/>
                </a:solidFill>
              </a:uFill>
              <a:latin typeface="Times New Roman"/>
            </a:endParaRPr>
          </a:p>
        </p:txBody>
      </p:sp>
      <p:sp>
        <p:nvSpPr>
          <p:cNvPr id="250" name="TextShape 2"/>
          <p:cNvSpPr txBox="1"/>
          <p:nvPr/>
        </p:nvSpPr>
        <p:spPr>
          <a:xfrm>
            <a:off x="197640" y="1039680"/>
            <a:ext cx="8437320" cy="622800"/>
          </a:xfrm>
          <a:prstGeom prst="rect">
            <a:avLst/>
          </a:prstGeom>
          <a:noFill/>
          <a:ln>
            <a:noFill/>
          </a:ln>
        </p:spPr>
        <p:txBody>
          <a:bodyPr lIns="68760" tIns="34200" rIns="68760" bIns="34200"/>
          <a:lstStyle/>
          <a:p>
            <a:pPr>
              <a:lnSpc>
                <a:spcPct val="100000"/>
              </a:lnSpc>
            </a:pPr>
            <a:r>
              <a:rPr lang="en-US" sz="3600" spc="-1" dirty="0" err="1">
                <a:solidFill>
                  <a:srgbClr val="2A2A2A"/>
                </a:solidFill>
                <a:uFill>
                  <a:solidFill>
                    <a:srgbClr val="FFFFFF"/>
                  </a:solidFill>
                </a:uFill>
                <a:latin typeface="Arial"/>
                <a:ea typeface="Helvetica Light"/>
              </a:rPr>
              <a:t>KiD</a:t>
            </a:r>
            <a:r>
              <a:rPr lang="en-US" sz="3600" spc="-1" dirty="0">
                <a:solidFill>
                  <a:srgbClr val="2A2A2A"/>
                </a:solidFill>
                <a:uFill>
                  <a:solidFill>
                    <a:srgbClr val="FFFFFF"/>
                  </a:solidFill>
                </a:uFill>
                <a:latin typeface="Arial"/>
                <a:ea typeface="Helvetica Light"/>
              </a:rPr>
              <a:t>-A: </a:t>
            </a:r>
            <a:r>
              <a:rPr lang="en-US" sz="3600" dirty="0">
                <a:solidFill>
                  <a:srgbClr val="232221"/>
                </a:solidFill>
              </a:rPr>
              <a:t>How Different Are Aerosol-Cloud-Precipitation Interactions from a Variety of Microphysics Schemes?</a:t>
            </a:r>
            <a:endParaRPr lang="en-US" sz="3600" b="0" strike="noStrike" spc="-1" dirty="0">
              <a:solidFill>
                <a:srgbClr val="2A2A2A"/>
              </a:solidFill>
              <a:uFill>
                <a:solidFill>
                  <a:srgbClr val="FFFFFF"/>
                </a:solidFill>
              </a:uFill>
            </a:endParaRPr>
          </a:p>
        </p:txBody>
      </p:sp>
      <p:sp>
        <p:nvSpPr>
          <p:cNvPr id="251" name="TextShape 3"/>
          <p:cNvSpPr txBox="1"/>
          <p:nvPr/>
        </p:nvSpPr>
        <p:spPr>
          <a:xfrm>
            <a:off x="197640" y="2869741"/>
            <a:ext cx="8425800" cy="611280"/>
          </a:xfrm>
          <a:prstGeom prst="rect">
            <a:avLst/>
          </a:prstGeom>
          <a:noFill/>
          <a:ln>
            <a:noFill/>
          </a:ln>
        </p:spPr>
        <p:txBody>
          <a:bodyPr lIns="68760" tIns="34200" rIns="68760" bIns="34200"/>
          <a:lstStyle/>
          <a:p>
            <a:pPr>
              <a:lnSpc>
                <a:spcPct val="100000"/>
              </a:lnSpc>
              <a:spcBef>
                <a:spcPts val="788"/>
              </a:spcBef>
            </a:pPr>
            <a:r>
              <a:rPr lang="en-US" sz="1500" b="0" strike="noStrike" spc="-1" dirty="0">
                <a:solidFill>
                  <a:srgbClr val="2A2A2A"/>
                </a:solidFill>
                <a:uFill>
                  <a:solidFill>
                    <a:srgbClr val="FFFFFF"/>
                  </a:solidFill>
                </a:uFill>
                <a:latin typeface="Arial"/>
                <a:ea typeface="Helvetica Light"/>
              </a:rPr>
              <a:t>Adrian Hill and Zach Lebo</a:t>
            </a:r>
            <a:endParaRPr lang="en-US" sz="1500" b="0" strike="noStrike" spc="-1" dirty="0">
              <a:solidFill>
                <a:srgbClr val="2A2A2A"/>
              </a:solidFill>
              <a:uFill>
                <a:solidFill>
                  <a:srgbClr val="FFFFFF"/>
                </a:solidFill>
              </a:uFill>
              <a:latin typeface="Arial"/>
            </a:endParaRPr>
          </a:p>
          <a:p>
            <a:pPr>
              <a:lnSpc>
                <a:spcPct val="100000"/>
              </a:lnSpc>
              <a:spcBef>
                <a:spcPts val="788"/>
              </a:spcBef>
            </a:pPr>
            <a:r>
              <a:rPr lang="en-US" sz="1500" b="0" strike="noStrike" spc="-1" dirty="0">
                <a:solidFill>
                  <a:srgbClr val="2A2A2A"/>
                </a:solidFill>
                <a:uFill>
                  <a:solidFill>
                    <a:srgbClr val="FFFFFF"/>
                  </a:solidFill>
                </a:uFill>
                <a:latin typeface="Arial"/>
                <a:ea typeface="Helvetica Light"/>
              </a:rPr>
              <a:t>Participants</a:t>
            </a:r>
            <a:r>
              <a:rPr lang="en-US" sz="1500" b="0" strike="noStrike" spc="-1" dirty="0">
                <a:solidFill>
                  <a:srgbClr val="000000"/>
                </a:solidFill>
                <a:uFill>
                  <a:solidFill>
                    <a:srgbClr val="FFFFFF"/>
                  </a:solidFill>
                </a:uFill>
                <a:latin typeface="Arial"/>
                <a:ea typeface="Helvetica Light"/>
              </a:rPr>
              <a:t>: Ben Shipway, Ryo </a:t>
            </a:r>
            <a:r>
              <a:rPr lang="en-US" sz="1500" b="0" strike="noStrike" spc="-1" dirty="0" err="1">
                <a:solidFill>
                  <a:srgbClr val="000000"/>
                </a:solidFill>
                <a:uFill>
                  <a:solidFill>
                    <a:srgbClr val="FFFFFF"/>
                  </a:solidFill>
                </a:uFill>
                <a:latin typeface="Arial"/>
                <a:ea typeface="Helvetica Light"/>
              </a:rPr>
              <a:t>Onishi</a:t>
            </a:r>
            <a:r>
              <a:rPr lang="en-US" sz="1500" b="0" strike="noStrike" spc="-1" dirty="0">
                <a:solidFill>
                  <a:srgbClr val="000000"/>
                </a:solidFill>
                <a:uFill>
                  <a:solidFill>
                    <a:srgbClr val="FFFFFF"/>
                  </a:solidFill>
                </a:uFill>
                <a:latin typeface="Arial"/>
                <a:ea typeface="Helvetica Light"/>
              </a:rPr>
              <a:t>, </a:t>
            </a:r>
            <a:r>
              <a:rPr lang="en-US" sz="1500" b="0" strike="noStrike" spc="-1" dirty="0">
                <a:solidFill>
                  <a:srgbClr val="000000"/>
                </a:solidFill>
                <a:uFill>
                  <a:solidFill>
                    <a:srgbClr val="FFFFFF"/>
                  </a:solidFill>
                </a:uFill>
                <a:latin typeface="Arial"/>
                <a:ea typeface="AR PL UMing HK"/>
              </a:rPr>
              <a:t>Miroslaw </a:t>
            </a:r>
            <a:r>
              <a:rPr lang="en-US" sz="1500" b="0" strike="noStrike" spc="-1" dirty="0" err="1">
                <a:solidFill>
                  <a:srgbClr val="000000"/>
                </a:solidFill>
                <a:uFill>
                  <a:solidFill>
                    <a:srgbClr val="FFFFFF"/>
                  </a:solidFill>
                </a:uFill>
                <a:latin typeface="Arial"/>
                <a:ea typeface="AR PL UMing HK"/>
              </a:rPr>
              <a:t>Andrejzuk</a:t>
            </a:r>
            <a:r>
              <a:rPr lang="en-US" sz="1500" b="0" strike="noStrike" spc="-1" dirty="0">
                <a:solidFill>
                  <a:srgbClr val="000000"/>
                </a:solidFill>
                <a:uFill>
                  <a:solidFill>
                    <a:srgbClr val="FFFFFF"/>
                  </a:solidFill>
                </a:uFill>
                <a:latin typeface="Arial"/>
                <a:ea typeface="AR PL UMing HK"/>
              </a:rPr>
              <a:t>, Piotr Dziekan, Sylwester Arabas, Dorota </a:t>
            </a:r>
            <a:r>
              <a:rPr lang="en-US" sz="1500" b="0" strike="noStrike" spc="-1" dirty="0" err="1">
                <a:solidFill>
                  <a:srgbClr val="000000"/>
                </a:solidFill>
                <a:uFill>
                  <a:solidFill>
                    <a:srgbClr val="FFFFFF"/>
                  </a:solidFill>
                </a:uFill>
                <a:latin typeface="Arial"/>
                <a:ea typeface="AR PL UMing HK"/>
              </a:rPr>
              <a:t>Jarecka</a:t>
            </a:r>
            <a:r>
              <a:rPr lang="en-US" sz="1500" b="0" strike="noStrike" spc="-1" dirty="0">
                <a:solidFill>
                  <a:srgbClr val="000000"/>
                </a:solidFill>
                <a:uFill>
                  <a:solidFill>
                    <a:srgbClr val="FFFFFF"/>
                  </a:solidFill>
                </a:uFill>
                <a:latin typeface="Arial"/>
                <a:ea typeface="AR PL UMing HK"/>
              </a:rPr>
              <a:t>, Andrew </a:t>
            </a:r>
            <a:r>
              <a:rPr lang="en-US" sz="1500" b="0" strike="noStrike" spc="-1" dirty="0" err="1">
                <a:solidFill>
                  <a:srgbClr val="000000"/>
                </a:solidFill>
                <a:uFill>
                  <a:solidFill>
                    <a:srgbClr val="FFFFFF"/>
                  </a:solidFill>
                </a:uFill>
                <a:latin typeface="Arial"/>
                <a:ea typeface="AR PL UMing HK"/>
              </a:rPr>
              <a:t>Gettleman</a:t>
            </a:r>
            <a:r>
              <a:rPr lang="en-US" sz="1500" b="0" strike="noStrike" spc="-1" dirty="0">
                <a:solidFill>
                  <a:srgbClr val="000000"/>
                </a:solidFill>
                <a:uFill>
                  <a:solidFill>
                    <a:srgbClr val="FFFFFF"/>
                  </a:solidFill>
                </a:uFill>
                <a:latin typeface="Arial"/>
                <a:ea typeface="AR PL UMing HK"/>
              </a:rPr>
              <a:t>, Hugh Morrison, Carolina Juan, Jason </a:t>
            </a:r>
            <a:r>
              <a:rPr lang="en-US" sz="1500" b="0" strike="noStrike" spc="-1" dirty="0" err="1">
                <a:solidFill>
                  <a:srgbClr val="000000"/>
                </a:solidFill>
                <a:uFill>
                  <a:solidFill>
                    <a:srgbClr val="FFFFFF"/>
                  </a:solidFill>
                </a:uFill>
                <a:latin typeface="Arial"/>
                <a:ea typeface="AR PL UMing HK"/>
              </a:rPr>
              <a:t>Milbrandt</a:t>
            </a:r>
            <a:r>
              <a:rPr lang="en-US" sz="1500" b="0" strike="noStrike" spc="-1" dirty="0">
                <a:solidFill>
                  <a:srgbClr val="000000"/>
                </a:solidFill>
                <a:uFill>
                  <a:solidFill>
                    <a:srgbClr val="FFFFFF"/>
                  </a:solidFill>
                </a:uFill>
                <a:latin typeface="Arial"/>
                <a:ea typeface="AR PL UMing HK"/>
              </a:rPr>
              <a:t>, Benoit Vie, Fabien Hoffman</a:t>
            </a:r>
            <a:r>
              <a:rPr lang="en-US" sz="1500" b="0" strike="noStrike" spc="-1" dirty="0">
                <a:solidFill>
                  <a:srgbClr val="2A2A2A"/>
                </a:solidFill>
                <a:uFill>
                  <a:solidFill>
                    <a:srgbClr val="FFFFFF"/>
                  </a:solidFill>
                </a:uFill>
                <a:latin typeface="Arial"/>
                <a:ea typeface="Helvetica Light"/>
              </a:rPr>
              <a:t>  </a:t>
            </a:r>
            <a:endParaRPr lang="en-US" sz="1500" b="0" strike="noStrike" spc="-1" dirty="0">
              <a:solidFill>
                <a:srgbClr val="2A2A2A"/>
              </a:solidFill>
              <a:uFill>
                <a:solidFill>
                  <a:srgbClr val="FFFFFF"/>
                </a:solidFill>
              </a:uFill>
              <a:latin typeface="Aria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01B31-D492-4951-975B-3416035A8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155" y="535438"/>
            <a:ext cx="7118901" cy="4449313"/>
          </a:xfrm>
          <a:prstGeom prst="rect">
            <a:avLst/>
          </a:prstGeom>
        </p:spPr>
      </p:pic>
      <p:sp>
        <p:nvSpPr>
          <p:cNvPr id="4" name="CustomShape 1">
            <a:extLst>
              <a:ext uri="{FF2B5EF4-FFF2-40B4-BE49-F238E27FC236}">
                <a16:creationId xmlns:a16="http://schemas.microsoft.com/office/drawing/2014/main" id="{B6A703FB-0033-4B1C-A946-21043B2533A6}"/>
              </a:ext>
            </a:extLst>
          </p:cNvPr>
          <p:cNvSpPr/>
          <p:nvPr/>
        </p:nvSpPr>
        <p:spPr>
          <a:xfrm>
            <a:off x="1424312" y="-170946"/>
            <a:ext cx="6791328" cy="993960"/>
          </a:xfrm>
          <a:prstGeom prst="rect">
            <a:avLst/>
          </a:prstGeom>
          <a:noFill/>
          <a:ln>
            <a:noFill/>
          </a:ln>
        </p:spPr>
        <p:style>
          <a:lnRef idx="0">
            <a:scrgbClr r="0" g="0" b="0"/>
          </a:lnRef>
          <a:fillRef idx="0">
            <a:scrgbClr r="0" g="0" b="0"/>
          </a:fillRef>
          <a:effectRef idx="0">
            <a:scrgbClr r="0" g="0" b="0"/>
          </a:effectRef>
          <a:fontRef idx="minor"/>
        </p:style>
        <p:txBody>
          <a:bodyPr lIns="457200" tIns="45000" rIns="90000" bIns="45000" anchor="ctr"/>
          <a:lstStyle/>
          <a:p>
            <a:pPr>
              <a:lnSpc>
                <a:spcPct val="90000"/>
              </a:lnSpc>
            </a:pPr>
            <a:r>
              <a:rPr lang="en-GB" sz="2400" b="0" strike="noStrike" spc="-1" dirty="0">
                <a:solidFill>
                  <a:srgbClr val="000000"/>
                </a:solidFill>
                <a:uFill>
                  <a:solidFill>
                    <a:srgbClr val="FFFFFF"/>
                  </a:solidFill>
                </a:uFill>
                <a:ea typeface="Century Gothic"/>
              </a:rPr>
              <a:t>1-D </a:t>
            </a:r>
            <a:r>
              <a:rPr lang="en-GB" sz="2400" spc="-1" dirty="0">
                <a:solidFill>
                  <a:srgbClr val="000000"/>
                </a:solidFill>
                <a:uFill>
                  <a:solidFill>
                    <a:srgbClr val="FFFFFF"/>
                  </a:solidFill>
                </a:uFill>
                <a:ea typeface="Century Gothic"/>
              </a:rPr>
              <a:t>warm</a:t>
            </a:r>
            <a:r>
              <a:rPr lang="en-GB" sz="2400" b="0" strike="noStrike" spc="-1" dirty="0">
                <a:solidFill>
                  <a:srgbClr val="000000"/>
                </a:solidFill>
                <a:uFill>
                  <a:solidFill>
                    <a:srgbClr val="FFFFFF"/>
                  </a:solidFill>
                </a:uFill>
                <a:ea typeface="Century Gothic"/>
              </a:rPr>
              <a:t> with precipitation</a:t>
            </a:r>
            <a:r>
              <a:rPr lang="en-GB" sz="2400" spc="-1" dirty="0">
                <a:solidFill>
                  <a:srgbClr val="000000"/>
                </a:solidFill>
                <a:uFill>
                  <a:solidFill>
                    <a:srgbClr val="FFFFFF"/>
                  </a:solidFill>
                </a:uFill>
                <a:ea typeface="Century Gothic"/>
              </a:rPr>
              <a:t> &amp; </a:t>
            </a:r>
            <a:r>
              <a:rPr lang="en-GB" sz="2400" b="0" strike="noStrike" spc="-1" dirty="0">
                <a:solidFill>
                  <a:srgbClr val="000000"/>
                </a:solidFill>
                <a:uFill>
                  <a:solidFill>
                    <a:srgbClr val="FFFFFF"/>
                  </a:solidFill>
                </a:uFill>
                <a:ea typeface="Century Gothic"/>
              </a:rPr>
              <a:t>sedimentation</a:t>
            </a:r>
            <a:endParaRPr lang="en-GB" sz="2400" b="0" strike="noStrike" spc="-1" dirty="0">
              <a:solidFill>
                <a:srgbClr val="000000"/>
              </a:solidFill>
              <a:uFill>
                <a:solidFill>
                  <a:srgbClr val="FFFFFF"/>
                </a:solidFill>
              </a:uFill>
            </a:endParaRPr>
          </a:p>
        </p:txBody>
      </p:sp>
      <p:sp>
        <p:nvSpPr>
          <p:cNvPr id="5" name="TextBox 4">
            <a:extLst>
              <a:ext uri="{FF2B5EF4-FFF2-40B4-BE49-F238E27FC236}">
                <a16:creationId xmlns:a16="http://schemas.microsoft.com/office/drawing/2014/main" id="{0FE69401-BE92-40AC-B201-5F95B306245A}"/>
              </a:ext>
            </a:extLst>
          </p:cNvPr>
          <p:cNvSpPr txBox="1"/>
          <p:nvPr/>
        </p:nvSpPr>
        <p:spPr>
          <a:xfrm>
            <a:off x="28104" y="1975265"/>
            <a:ext cx="2268549" cy="1815882"/>
          </a:xfrm>
          <a:prstGeom prst="rect">
            <a:avLst/>
          </a:prstGeom>
          <a:noFill/>
        </p:spPr>
        <p:txBody>
          <a:bodyPr wrap="square" rtlCol="0">
            <a:spAutoFit/>
          </a:bodyPr>
          <a:lstStyle/>
          <a:p>
            <a:pPr marL="285750" indent="-285750">
              <a:buFont typeface="Arial" panose="020B0604020202020204" pitchFamily="34" charset="0"/>
              <a:buChar char="•"/>
            </a:pPr>
            <a:r>
              <a:rPr lang="en-GB" sz="1600" dirty="0"/>
              <a:t>Bin schemes produce much broader size </a:t>
            </a:r>
            <a:r>
              <a:rPr lang="en-GB" sz="1600" dirty="0" err="1"/>
              <a:t>dist</a:t>
            </a:r>
            <a:r>
              <a:rPr lang="en-GB" sz="1600" dirty="0"/>
              <a:t>, with larger particles than the LM scheme.</a:t>
            </a:r>
          </a:p>
          <a:p>
            <a:pPr marL="285750" indent="-285750">
              <a:buFont typeface="Arial" panose="020B0604020202020204" pitchFamily="34" charset="0"/>
              <a:buChar char="•"/>
            </a:pPr>
            <a:r>
              <a:rPr lang="en-GB" sz="1600" dirty="0"/>
              <a:t>LMs do not agree</a:t>
            </a:r>
          </a:p>
        </p:txBody>
      </p:sp>
      <p:sp>
        <p:nvSpPr>
          <p:cNvPr id="2" name="TextBox 1">
            <a:extLst>
              <a:ext uri="{FF2B5EF4-FFF2-40B4-BE49-F238E27FC236}">
                <a16:creationId xmlns:a16="http://schemas.microsoft.com/office/drawing/2014/main" id="{D187CCEB-4B04-4467-BC12-F9FF0AE45F77}"/>
              </a:ext>
            </a:extLst>
          </p:cNvPr>
          <p:cNvSpPr txBox="1"/>
          <p:nvPr/>
        </p:nvSpPr>
        <p:spPr>
          <a:xfrm>
            <a:off x="1486953" y="484460"/>
            <a:ext cx="8452964" cy="338554"/>
          </a:xfrm>
          <a:prstGeom prst="rect">
            <a:avLst/>
          </a:prstGeom>
          <a:noFill/>
        </p:spPr>
        <p:txBody>
          <a:bodyPr wrap="square" rtlCol="0">
            <a:spAutoFit/>
          </a:bodyPr>
          <a:lstStyle/>
          <a:p>
            <a:r>
              <a:rPr lang="en-GB" sz="1600" dirty="0"/>
              <a:t>Black = 2 mins, White = 10 mins, all distributions taken from level with max. LWC</a:t>
            </a:r>
          </a:p>
        </p:txBody>
      </p:sp>
    </p:spTree>
    <p:extLst>
      <p:ext uri="{BB962C8B-B14F-4D97-AF65-F5344CB8AC3E}">
        <p14:creationId xmlns:p14="http://schemas.microsoft.com/office/powerpoint/2010/main" val="915727785"/>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370D-CB28-440C-98D5-5A9FA473B02E}"/>
              </a:ext>
            </a:extLst>
          </p:cNvPr>
          <p:cNvSpPr>
            <a:spLocks noGrp="1"/>
          </p:cNvSpPr>
          <p:nvPr>
            <p:ph type="title"/>
          </p:nvPr>
        </p:nvSpPr>
        <p:spPr>
          <a:xfrm>
            <a:off x="456840" y="184260"/>
            <a:ext cx="8229240" cy="858600"/>
          </a:xfrm>
        </p:spPr>
        <p:txBody>
          <a:bodyPr/>
          <a:lstStyle/>
          <a:p>
            <a:r>
              <a:rPr lang="en-GB" sz="2400" dirty="0"/>
              <a:t>Precipitation and LWP susceptibility</a:t>
            </a:r>
          </a:p>
        </p:txBody>
      </p:sp>
      <p:pic>
        <p:nvPicPr>
          <p:cNvPr id="5" name="Picture 4">
            <a:extLst>
              <a:ext uri="{FF2B5EF4-FFF2-40B4-BE49-F238E27FC236}">
                <a16:creationId xmlns:a16="http://schemas.microsoft.com/office/drawing/2014/main" id="{61B5C050-02BA-479B-8FD2-F0623F59F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52" y="874924"/>
            <a:ext cx="4359464" cy="3696203"/>
          </a:xfrm>
          <a:prstGeom prst="rect">
            <a:avLst/>
          </a:prstGeom>
        </p:spPr>
      </p:pic>
      <p:pic>
        <p:nvPicPr>
          <p:cNvPr id="6" name="Picture 5">
            <a:extLst>
              <a:ext uri="{FF2B5EF4-FFF2-40B4-BE49-F238E27FC236}">
                <a16:creationId xmlns:a16="http://schemas.microsoft.com/office/drawing/2014/main" id="{F4CAD7D8-A859-40F3-9302-75D985FDF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8928" y="2102428"/>
            <a:ext cx="2136139" cy="824475"/>
          </a:xfrm>
          <a:prstGeom prst="rect">
            <a:avLst/>
          </a:prstGeom>
        </p:spPr>
      </p:pic>
      <p:sp>
        <p:nvSpPr>
          <p:cNvPr id="8" name="TextBox 30">
            <a:extLst>
              <a:ext uri="{FF2B5EF4-FFF2-40B4-BE49-F238E27FC236}">
                <a16:creationId xmlns:a16="http://schemas.microsoft.com/office/drawing/2014/main" id="{E2A67FC7-FDDD-4D9E-83B5-1FDD43A1DB52}"/>
              </a:ext>
            </a:extLst>
          </p:cNvPr>
          <p:cNvSpPr txBox="1"/>
          <p:nvPr/>
        </p:nvSpPr>
        <p:spPr>
          <a:xfrm>
            <a:off x="5000072" y="1042860"/>
            <a:ext cx="3996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Use precipitation susceptibility (S</a:t>
            </a:r>
            <a:r>
              <a:rPr lang="en-GB" baseline="-25000" dirty="0"/>
              <a:t>0</a:t>
            </a:r>
            <a:r>
              <a:rPr lang="en-GB" dirty="0"/>
              <a:t>) to compare the sensitivity of schemes to changes in N</a:t>
            </a:r>
            <a:r>
              <a:rPr lang="en-GB" baseline="-25000" dirty="0"/>
              <a:t>d</a:t>
            </a:r>
            <a:r>
              <a:rPr lang="en-GB" dirty="0"/>
              <a:t> or N</a:t>
            </a:r>
            <a:r>
              <a:rPr lang="en-GB" baseline="-25000" dirty="0"/>
              <a:t>a</a:t>
            </a:r>
            <a:endParaRPr lang="en-GB" dirty="0"/>
          </a:p>
        </p:txBody>
      </p:sp>
      <p:sp>
        <p:nvSpPr>
          <p:cNvPr id="9" name="TextBox 31">
            <a:extLst>
              <a:ext uri="{FF2B5EF4-FFF2-40B4-BE49-F238E27FC236}">
                <a16:creationId xmlns:a16="http://schemas.microsoft.com/office/drawing/2014/main" id="{683EB2E1-1BA8-42FE-82DA-BF2828EFD7D9}"/>
              </a:ext>
            </a:extLst>
          </p:cNvPr>
          <p:cNvSpPr txBox="1"/>
          <p:nvPr/>
        </p:nvSpPr>
        <p:spPr>
          <a:xfrm>
            <a:off x="5061328" y="3114820"/>
            <a:ext cx="393474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Where R is precipitation rate/amount &amp; N</a:t>
            </a:r>
            <a:r>
              <a:rPr lang="en-GB" baseline="-25000" dirty="0"/>
              <a:t>d</a:t>
            </a:r>
            <a:r>
              <a:rPr lang="en-GB" dirty="0"/>
              <a:t> is a representative cloud drop number concentration. Here we use initial prescribed N</a:t>
            </a:r>
            <a:r>
              <a:rPr lang="en-GB" baseline="-25000" dirty="0"/>
              <a:t>a</a:t>
            </a:r>
            <a:r>
              <a:rPr lang="en-GB" dirty="0"/>
              <a:t> or prescribed N</a:t>
            </a:r>
            <a:r>
              <a:rPr lang="en-GB" baseline="-25000" dirty="0"/>
              <a:t>d</a:t>
            </a:r>
            <a:endParaRPr lang="en-GB" dirty="0"/>
          </a:p>
        </p:txBody>
      </p:sp>
    </p:spTree>
    <p:extLst>
      <p:ext uri="{BB962C8B-B14F-4D97-AF65-F5344CB8AC3E}">
        <p14:creationId xmlns:p14="http://schemas.microsoft.com/office/powerpoint/2010/main" val="1279065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2FF9-1B4E-4D60-930E-374742A44F5C}"/>
              </a:ext>
            </a:extLst>
          </p:cNvPr>
          <p:cNvSpPr>
            <a:spLocks noGrp="1"/>
          </p:cNvSpPr>
          <p:nvPr>
            <p:ph type="title"/>
          </p:nvPr>
        </p:nvSpPr>
        <p:spPr>
          <a:xfrm>
            <a:off x="457380" y="255026"/>
            <a:ext cx="8229240" cy="858600"/>
          </a:xfrm>
        </p:spPr>
        <p:txBody>
          <a:bodyPr/>
          <a:lstStyle/>
          <a:p>
            <a:pPr algn="ctr"/>
            <a:r>
              <a:rPr lang="en-GB" sz="2400" dirty="0"/>
              <a:t>Sensitivity of precipitation and LWP to change in N</a:t>
            </a:r>
            <a:r>
              <a:rPr lang="en-GB" sz="2400" baseline="-25000" dirty="0"/>
              <a:t>d</a:t>
            </a:r>
            <a:r>
              <a:rPr lang="en-GB" sz="2400" dirty="0"/>
              <a:t> </a:t>
            </a:r>
          </a:p>
        </p:txBody>
      </p:sp>
      <p:pic>
        <p:nvPicPr>
          <p:cNvPr id="5" name="Picture 4">
            <a:extLst>
              <a:ext uri="{FF2B5EF4-FFF2-40B4-BE49-F238E27FC236}">
                <a16:creationId xmlns:a16="http://schemas.microsoft.com/office/drawing/2014/main" id="{0CB96FB0-CAEE-4619-8904-556ED241C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80185"/>
            <a:ext cx="4607998" cy="2879999"/>
          </a:xfrm>
          <a:prstGeom prst="rect">
            <a:avLst/>
          </a:prstGeom>
        </p:spPr>
      </p:pic>
      <p:pic>
        <p:nvPicPr>
          <p:cNvPr id="7" name="Picture 6">
            <a:extLst>
              <a:ext uri="{FF2B5EF4-FFF2-40B4-BE49-F238E27FC236}">
                <a16:creationId xmlns:a16="http://schemas.microsoft.com/office/drawing/2014/main" id="{81254224-8406-4C36-A684-DDA408DC7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853" y="1294145"/>
            <a:ext cx="4607998" cy="2879999"/>
          </a:xfrm>
          <a:prstGeom prst="rect">
            <a:avLst/>
          </a:prstGeom>
        </p:spPr>
      </p:pic>
      <p:sp>
        <p:nvSpPr>
          <p:cNvPr id="8" name="TextBox 7">
            <a:extLst>
              <a:ext uri="{FF2B5EF4-FFF2-40B4-BE49-F238E27FC236}">
                <a16:creationId xmlns:a16="http://schemas.microsoft.com/office/drawing/2014/main" id="{0EE6EE93-97E5-422B-85D1-11E49E542156}"/>
              </a:ext>
            </a:extLst>
          </p:cNvPr>
          <p:cNvSpPr txBox="1"/>
          <p:nvPr/>
        </p:nvSpPr>
        <p:spPr>
          <a:xfrm>
            <a:off x="489279" y="1049352"/>
            <a:ext cx="1137765" cy="461665"/>
          </a:xfrm>
          <a:prstGeom prst="rect">
            <a:avLst/>
          </a:prstGeom>
          <a:noFill/>
        </p:spPr>
        <p:txBody>
          <a:bodyPr wrap="square" rtlCol="0">
            <a:spAutoFit/>
          </a:bodyPr>
          <a:lstStyle/>
          <a:p>
            <a:pPr algn="ctr"/>
            <a:r>
              <a:rPr lang="en-GB" sz="1200" dirty="0"/>
              <a:t>Accumulated surface </a:t>
            </a:r>
            <a:r>
              <a:rPr lang="en-GB" sz="1200" dirty="0" err="1"/>
              <a:t>precip</a:t>
            </a:r>
            <a:endParaRPr lang="en-GB" sz="1200" dirty="0"/>
          </a:p>
        </p:txBody>
      </p:sp>
      <p:sp>
        <p:nvSpPr>
          <p:cNvPr id="9" name="TextBox 8">
            <a:extLst>
              <a:ext uri="{FF2B5EF4-FFF2-40B4-BE49-F238E27FC236}">
                <a16:creationId xmlns:a16="http://schemas.microsoft.com/office/drawing/2014/main" id="{581B4F2E-748F-4C32-B8CF-193ECA0DAF1A}"/>
              </a:ext>
            </a:extLst>
          </p:cNvPr>
          <p:cNvSpPr txBox="1"/>
          <p:nvPr/>
        </p:nvSpPr>
        <p:spPr>
          <a:xfrm>
            <a:off x="1735117" y="1063800"/>
            <a:ext cx="1137765" cy="461665"/>
          </a:xfrm>
          <a:prstGeom prst="rect">
            <a:avLst/>
          </a:prstGeom>
          <a:noFill/>
        </p:spPr>
        <p:txBody>
          <a:bodyPr wrap="square" rtlCol="0">
            <a:spAutoFit/>
          </a:bodyPr>
          <a:lstStyle/>
          <a:p>
            <a:pPr algn="ctr"/>
            <a:r>
              <a:rPr lang="en-GB" sz="1200" dirty="0"/>
              <a:t>Maximum surface </a:t>
            </a:r>
            <a:r>
              <a:rPr lang="en-GB" sz="1200" dirty="0" err="1"/>
              <a:t>precip</a:t>
            </a:r>
            <a:endParaRPr lang="en-GB" sz="1200" dirty="0"/>
          </a:p>
        </p:txBody>
      </p:sp>
      <p:sp>
        <p:nvSpPr>
          <p:cNvPr id="10" name="TextBox 9">
            <a:extLst>
              <a:ext uri="{FF2B5EF4-FFF2-40B4-BE49-F238E27FC236}">
                <a16:creationId xmlns:a16="http://schemas.microsoft.com/office/drawing/2014/main" id="{2FDAC7CF-DFAA-409A-A040-A38129C43970}"/>
              </a:ext>
            </a:extLst>
          </p:cNvPr>
          <p:cNvSpPr txBox="1"/>
          <p:nvPr/>
        </p:nvSpPr>
        <p:spPr>
          <a:xfrm>
            <a:off x="3063517" y="1063800"/>
            <a:ext cx="1137765" cy="276999"/>
          </a:xfrm>
          <a:prstGeom prst="rect">
            <a:avLst/>
          </a:prstGeom>
          <a:noFill/>
        </p:spPr>
        <p:txBody>
          <a:bodyPr wrap="square" rtlCol="0">
            <a:spAutoFit/>
          </a:bodyPr>
          <a:lstStyle/>
          <a:p>
            <a:pPr algn="ctr"/>
            <a:r>
              <a:rPr lang="en-GB" sz="1200" dirty="0"/>
              <a:t>Mean LWP</a:t>
            </a:r>
          </a:p>
        </p:txBody>
      </p:sp>
      <p:sp>
        <p:nvSpPr>
          <p:cNvPr id="11" name="TextBox 10">
            <a:extLst>
              <a:ext uri="{FF2B5EF4-FFF2-40B4-BE49-F238E27FC236}">
                <a16:creationId xmlns:a16="http://schemas.microsoft.com/office/drawing/2014/main" id="{0A917789-39B1-4BCC-BA53-2D8C5D16BB15}"/>
              </a:ext>
            </a:extLst>
          </p:cNvPr>
          <p:cNvSpPr txBox="1"/>
          <p:nvPr/>
        </p:nvSpPr>
        <p:spPr>
          <a:xfrm>
            <a:off x="4881131" y="1049352"/>
            <a:ext cx="1137765" cy="461665"/>
          </a:xfrm>
          <a:prstGeom prst="rect">
            <a:avLst/>
          </a:prstGeom>
          <a:noFill/>
        </p:spPr>
        <p:txBody>
          <a:bodyPr wrap="square" rtlCol="0">
            <a:spAutoFit/>
          </a:bodyPr>
          <a:lstStyle/>
          <a:p>
            <a:pPr algn="ctr"/>
            <a:r>
              <a:rPr lang="en-GB" sz="1200" dirty="0"/>
              <a:t>Accumulated surface </a:t>
            </a:r>
            <a:r>
              <a:rPr lang="en-GB" sz="1200" dirty="0" err="1"/>
              <a:t>precip</a:t>
            </a:r>
            <a:endParaRPr lang="en-GB" sz="1200" dirty="0"/>
          </a:p>
        </p:txBody>
      </p:sp>
      <p:sp>
        <p:nvSpPr>
          <p:cNvPr id="12" name="TextBox 11">
            <a:extLst>
              <a:ext uri="{FF2B5EF4-FFF2-40B4-BE49-F238E27FC236}">
                <a16:creationId xmlns:a16="http://schemas.microsoft.com/office/drawing/2014/main" id="{135C8553-6FD7-4319-8A45-B7F8CA956BED}"/>
              </a:ext>
            </a:extLst>
          </p:cNvPr>
          <p:cNvSpPr txBox="1"/>
          <p:nvPr/>
        </p:nvSpPr>
        <p:spPr>
          <a:xfrm>
            <a:off x="6126969" y="1063800"/>
            <a:ext cx="1137765" cy="461665"/>
          </a:xfrm>
          <a:prstGeom prst="rect">
            <a:avLst/>
          </a:prstGeom>
          <a:noFill/>
        </p:spPr>
        <p:txBody>
          <a:bodyPr wrap="square" rtlCol="0">
            <a:spAutoFit/>
          </a:bodyPr>
          <a:lstStyle/>
          <a:p>
            <a:pPr algn="ctr"/>
            <a:r>
              <a:rPr lang="en-GB" sz="1200" dirty="0"/>
              <a:t>Maximum surface </a:t>
            </a:r>
            <a:r>
              <a:rPr lang="en-GB" sz="1200" dirty="0" err="1"/>
              <a:t>precip</a:t>
            </a:r>
            <a:endParaRPr lang="en-GB" sz="1200" dirty="0"/>
          </a:p>
        </p:txBody>
      </p:sp>
      <p:sp>
        <p:nvSpPr>
          <p:cNvPr id="13" name="TextBox 12">
            <a:extLst>
              <a:ext uri="{FF2B5EF4-FFF2-40B4-BE49-F238E27FC236}">
                <a16:creationId xmlns:a16="http://schemas.microsoft.com/office/drawing/2014/main" id="{E40A52C9-B70B-4621-B6B9-8CDEC8E67692}"/>
              </a:ext>
            </a:extLst>
          </p:cNvPr>
          <p:cNvSpPr txBox="1"/>
          <p:nvPr/>
        </p:nvSpPr>
        <p:spPr>
          <a:xfrm>
            <a:off x="7455369" y="1063800"/>
            <a:ext cx="1137765" cy="276999"/>
          </a:xfrm>
          <a:prstGeom prst="rect">
            <a:avLst/>
          </a:prstGeom>
          <a:noFill/>
        </p:spPr>
        <p:txBody>
          <a:bodyPr wrap="square" rtlCol="0">
            <a:spAutoFit/>
          </a:bodyPr>
          <a:lstStyle/>
          <a:p>
            <a:pPr algn="ctr"/>
            <a:r>
              <a:rPr lang="en-GB" sz="1200" dirty="0"/>
              <a:t>Mean LWP</a:t>
            </a:r>
          </a:p>
        </p:txBody>
      </p:sp>
      <p:sp>
        <p:nvSpPr>
          <p:cNvPr id="15" name="TextBox 14">
            <a:extLst>
              <a:ext uri="{FF2B5EF4-FFF2-40B4-BE49-F238E27FC236}">
                <a16:creationId xmlns:a16="http://schemas.microsoft.com/office/drawing/2014/main" id="{8CEAC71D-9142-406B-A499-2767768D4387}"/>
              </a:ext>
            </a:extLst>
          </p:cNvPr>
          <p:cNvSpPr txBox="1"/>
          <p:nvPr/>
        </p:nvSpPr>
        <p:spPr>
          <a:xfrm>
            <a:off x="663115" y="4094148"/>
            <a:ext cx="3406314" cy="338554"/>
          </a:xfrm>
          <a:prstGeom prst="rect">
            <a:avLst/>
          </a:prstGeom>
          <a:noFill/>
        </p:spPr>
        <p:txBody>
          <a:bodyPr wrap="square" rtlCol="0">
            <a:spAutoFit/>
          </a:bodyPr>
          <a:lstStyle/>
          <a:p>
            <a:pPr algn="ctr"/>
            <a:r>
              <a:rPr lang="en-GB" sz="1600" dirty="0"/>
              <a:t>No aerosol scavenging</a:t>
            </a:r>
          </a:p>
        </p:txBody>
      </p:sp>
      <p:sp>
        <p:nvSpPr>
          <p:cNvPr id="16" name="TextBox 15">
            <a:extLst>
              <a:ext uri="{FF2B5EF4-FFF2-40B4-BE49-F238E27FC236}">
                <a16:creationId xmlns:a16="http://schemas.microsoft.com/office/drawing/2014/main" id="{33EEE51C-7F54-4E57-B088-445968C691F5}"/>
              </a:ext>
            </a:extLst>
          </p:cNvPr>
          <p:cNvSpPr txBox="1"/>
          <p:nvPr/>
        </p:nvSpPr>
        <p:spPr>
          <a:xfrm>
            <a:off x="4992694" y="4120620"/>
            <a:ext cx="3406314" cy="338554"/>
          </a:xfrm>
          <a:prstGeom prst="rect">
            <a:avLst/>
          </a:prstGeom>
          <a:noFill/>
        </p:spPr>
        <p:txBody>
          <a:bodyPr wrap="square" rtlCol="0">
            <a:spAutoFit/>
          </a:bodyPr>
          <a:lstStyle/>
          <a:p>
            <a:pPr algn="ctr"/>
            <a:r>
              <a:rPr lang="en-GB" sz="1600" dirty="0"/>
              <a:t>Aerosol scavenging</a:t>
            </a:r>
          </a:p>
        </p:txBody>
      </p:sp>
    </p:spTree>
    <p:extLst>
      <p:ext uri="{BB962C8B-B14F-4D97-AF65-F5344CB8AC3E}">
        <p14:creationId xmlns:p14="http://schemas.microsoft.com/office/powerpoint/2010/main" val="363045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370D-CB28-440C-98D5-5A9FA473B02E}"/>
              </a:ext>
            </a:extLst>
          </p:cNvPr>
          <p:cNvSpPr>
            <a:spLocks noGrp="1"/>
          </p:cNvSpPr>
          <p:nvPr>
            <p:ph type="title"/>
          </p:nvPr>
        </p:nvSpPr>
        <p:spPr>
          <a:xfrm>
            <a:off x="457380" y="281982"/>
            <a:ext cx="8229240" cy="858600"/>
          </a:xfrm>
        </p:spPr>
        <p:txBody>
          <a:bodyPr/>
          <a:lstStyle/>
          <a:p>
            <a:r>
              <a:rPr lang="en-GB" sz="2400" dirty="0"/>
              <a:t>Precipitation and LWP susceptibility</a:t>
            </a:r>
          </a:p>
        </p:txBody>
      </p:sp>
      <p:pic>
        <p:nvPicPr>
          <p:cNvPr id="4" name="Picture 3">
            <a:extLst>
              <a:ext uri="{FF2B5EF4-FFF2-40B4-BE49-F238E27FC236}">
                <a16:creationId xmlns:a16="http://schemas.microsoft.com/office/drawing/2014/main" id="{DA01405F-3DEB-446A-BA08-74D0351DF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22" y="1695659"/>
            <a:ext cx="3120000" cy="2339999"/>
          </a:xfrm>
          <a:prstGeom prst="rect">
            <a:avLst/>
          </a:prstGeom>
        </p:spPr>
      </p:pic>
      <p:pic>
        <p:nvPicPr>
          <p:cNvPr id="7" name="Picture 6">
            <a:extLst>
              <a:ext uri="{FF2B5EF4-FFF2-40B4-BE49-F238E27FC236}">
                <a16:creationId xmlns:a16="http://schemas.microsoft.com/office/drawing/2014/main" id="{455C8661-C7A0-41AE-AEBC-B904C2D5B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161" y="1695659"/>
            <a:ext cx="3120000" cy="2340000"/>
          </a:xfrm>
          <a:prstGeom prst="rect">
            <a:avLst/>
          </a:prstGeom>
        </p:spPr>
      </p:pic>
      <p:pic>
        <p:nvPicPr>
          <p:cNvPr id="9" name="Picture 8">
            <a:extLst>
              <a:ext uri="{FF2B5EF4-FFF2-40B4-BE49-F238E27FC236}">
                <a16:creationId xmlns:a16="http://schemas.microsoft.com/office/drawing/2014/main" id="{17D626C2-1C32-4673-B9E9-EE04140CD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4000" y="1695659"/>
            <a:ext cx="3120000" cy="2339999"/>
          </a:xfrm>
          <a:prstGeom prst="rect">
            <a:avLst/>
          </a:prstGeom>
        </p:spPr>
      </p:pic>
      <p:pic>
        <p:nvPicPr>
          <p:cNvPr id="3" name="Picture 2">
            <a:extLst>
              <a:ext uri="{FF2B5EF4-FFF2-40B4-BE49-F238E27FC236}">
                <a16:creationId xmlns:a16="http://schemas.microsoft.com/office/drawing/2014/main" id="{86407FE6-3753-47DB-8E92-E7ACDDF00185}"/>
              </a:ext>
            </a:extLst>
          </p:cNvPr>
          <p:cNvPicPr>
            <a:picLocks noChangeAspect="1"/>
          </p:cNvPicPr>
          <p:nvPr/>
        </p:nvPicPr>
        <p:blipFill>
          <a:blip r:embed="rId5"/>
          <a:stretch>
            <a:fillRect/>
          </a:stretch>
        </p:blipFill>
        <p:spPr>
          <a:xfrm>
            <a:off x="522542" y="1939180"/>
            <a:ext cx="900284" cy="1401290"/>
          </a:xfrm>
          <a:prstGeom prst="rect">
            <a:avLst/>
          </a:prstGeom>
        </p:spPr>
      </p:pic>
      <p:pic>
        <p:nvPicPr>
          <p:cNvPr id="5" name="Picture 4">
            <a:extLst>
              <a:ext uri="{FF2B5EF4-FFF2-40B4-BE49-F238E27FC236}">
                <a16:creationId xmlns:a16="http://schemas.microsoft.com/office/drawing/2014/main" id="{2F1D413A-E2E5-484C-94D7-4FF7F3B349A1}"/>
              </a:ext>
            </a:extLst>
          </p:cNvPr>
          <p:cNvPicPr>
            <a:picLocks noChangeAspect="1"/>
          </p:cNvPicPr>
          <p:nvPr/>
        </p:nvPicPr>
        <p:blipFill>
          <a:blip r:embed="rId6"/>
          <a:stretch>
            <a:fillRect/>
          </a:stretch>
        </p:blipFill>
        <p:spPr>
          <a:xfrm>
            <a:off x="1422826" y="1939181"/>
            <a:ext cx="1195035" cy="1401290"/>
          </a:xfrm>
          <a:prstGeom prst="rect">
            <a:avLst/>
          </a:prstGeom>
        </p:spPr>
      </p:pic>
      <p:pic>
        <p:nvPicPr>
          <p:cNvPr id="10" name="Picture 9">
            <a:extLst>
              <a:ext uri="{FF2B5EF4-FFF2-40B4-BE49-F238E27FC236}">
                <a16:creationId xmlns:a16="http://schemas.microsoft.com/office/drawing/2014/main" id="{A1552CF7-BEF0-4B55-AA80-42F778C54D46}"/>
              </a:ext>
            </a:extLst>
          </p:cNvPr>
          <p:cNvPicPr>
            <a:picLocks noChangeAspect="1"/>
          </p:cNvPicPr>
          <p:nvPr/>
        </p:nvPicPr>
        <p:blipFill>
          <a:blip r:embed="rId7"/>
          <a:stretch>
            <a:fillRect/>
          </a:stretch>
        </p:blipFill>
        <p:spPr>
          <a:xfrm>
            <a:off x="2624841" y="1939181"/>
            <a:ext cx="309163" cy="1401290"/>
          </a:xfrm>
          <a:prstGeom prst="rect">
            <a:avLst/>
          </a:prstGeom>
        </p:spPr>
      </p:pic>
      <p:pic>
        <p:nvPicPr>
          <p:cNvPr id="11" name="Picture 10">
            <a:extLst>
              <a:ext uri="{FF2B5EF4-FFF2-40B4-BE49-F238E27FC236}">
                <a16:creationId xmlns:a16="http://schemas.microsoft.com/office/drawing/2014/main" id="{68A02322-9D70-4544-A883-200C2523D9BF}"/>
              </a:ext>
            </a:extLst>
          </p:cNvPr>
          <p:cNvPicPr>
            <a:picLocks noChangeAspect="1"/>
          </p:cNvPicPr>
          <p:nvPr/>
        </p:nvPicPr>
        <p:blipFill>
          <a:blip r:embed="rId5"/>
          <a:stretch>
            <a:fillRect/>
          </a:stretch>
        </p:blipFill>
        <p:spPr>
          <a:xfrm>
            <a:off x="3471165" y="1939180"/>
            <a:ext cx="900284" cy="1401290"/>
          </a:xfrm>
          <a:prstGeom prst="rect">
            <a:avLst/>
          </a:prstGeom>
        </p:spPr>
      </p:pic>
      <p:pic>
        <p:nvPicPr>
          <p:cNvPr id="12" name="Picture 11">
            <a:extLst>
              <a:ext uri="{FF2B5EF4-FFF2-40B4-BE49-F238E27FC236}">
                <a16:creationId xmlns:a16="http://schemas.microsoft.com/office/drawing/2014/main" id="{E99DC479-9F39-47AD-95CB-CB621F88AB58}"/>
              </a:ext>
            </a:extLst>
          </p:cNvPr>
          <p:cNvPicPr>
            <a:picLocks noChangeAspect="1"/>
          </p:cNvPicPr>
          <p:nvPr/>
        </p:nvPicPr>
        <p:blipFill>
          <a:blip r:embed="rId6"/>
          <a:stretch>
            <a:fillRect/>
          </a:stretch>
        </p:blipFill>
        <p:spPr>
          <a:xfrm>
            <a:off x="4369665" y="1939180"/>
            <a:ext cx="1195035" cy="1401290"/>
          </a:xfrm>
          <a:prstGeom prst="rect">
            <a:avLst/>
          </a:prstGeom>
        </p:spPr>
      </p:pic>
      <p:pic>
        <p:nvPicPr>
          <p:cNvPr id="13" name="Picture 12">
            <a:extLst>
              <a:ext uri="{FF2B5EF4-FFF2-40B4-BE49-F238E27FC236}">
                <a16:creationId xmlns:a16="http://schemas.microsoft.com/office/drawing/2014/main" id="{AAEDE09E-152D-49BE-9A28-D287499E30D9}"/>
              </a:ext>
            </a:extLst>
          </p:cNvPr>
          <p:cNvPicPr>
            <a:picLocks noChangeAspect="1"/>
          </p:cNvPicPr>
          <p:nvPr/>
        </p:nvPicPr>
        <p:blipFill>
          <a:blip r:embed="rId7"/>
          <a:stretch>
            <a:fillRect/>
          </a:stretch>
        </p:blipFill>
        <p:spPr>
          <a:xfrm>
            <a:off x="5571680" y="1939094"/>
            <a:ext cx="309163" cy="1401290"/>
          </a:xfrm>
          <a:prstGeom prst="rect">
            <a:avLst/>
          </a:prstGeom>
        </p:spPr>
      </p:pic>
      <p:pic>
        <p:nvPicPr>
          <p:cNvPr id="14" name="Picture 13">
            <a:extLst>
              <a:ext uri="{FF2B5EF4-FFF2-40B4-BE49-F238E27FC236}">
                <a16:creationId xmlns:a16="http://schemas.microsoft.com/office/drawing/2014/main" id="{77DD0EAD-8333-4706-9EF2-C2AA852B3CDD}"/>
              </a:ext>
            </a:extLst>
          </p:cNvPr>
          <p:cNvPicPr>
            <a:picLocks noChangeAspect="1"/>
          </p:cNvPicPr>
          <p:nvPr/>
        </p:nvPicPr>
        <p:blipFill>
          <a:blip r:embed="rId5"/>
          <a:stretch>
            <a:fillRect/>
          </a:stretch>
        </p:blipFill>
        <p:spPr>
          <a:xfrm>
            <a:off x="6418004" y="1939094"/>
            <a:ext cx="864635" cy="1401290"/>
          </a:xfrm>
          <a:prstGeom prst="rect">
            <a:avLst/>
          </a:prstGeom>
        </p:spPr>
      </p:pic>
      <p:pic>
        <p:nvPicPr>
          <p:cNvPr id="15" name="Picture 14">
            <a:extLst>
              <a:ext uri="{FF2B5EF4-FFF2-40B4-BE49-F238E27FC236}">
                <a16:creationId xmlns:a16="http://schemas.microsoft.com/office/drawing/2014/main" id="{EF20FC44-D494-4E69-93DD-712CA474235F}"/>
              </a:ext>
            </a:extLst>
          </p:cNvPr>
          <p:cNvPicPr preferRelativeResize="0">
            <a:picLocks/>
          </p:cNvPicPr>
          <p:nvPr/>
        </p:nvPicPr>
        <p:blipFill>
          <a:blip r:embed="rId6"/>
          <a:stretch>
            <a:fillRect/>
          </a:stretch>
        </p:blipFill>
        <p:spPr>
          <a:xfrm>
            <a:off x="7282640" y="1939094"/>
            <a:ext cx="1080000" cy="1401290"/>
          </a:xfrm>
          <a:prstGeom prst="rect">
            <a:avLst/>
          </a:prstGeom>
        </p:spPr>
      </p:pic>
      <p:pic>
        <p:nvPicPr>
          <p:cNvPr id="16" name="Picture 15">
            <a:extLst>
              <a:ext uri="{FF2B5EF4-FFF2-40B4-BE49-F238E27FC236}">
                <a16:creationId xmlns:a16="http://schemas.microsoft.com/office/drawing/2014/main" id="{82163003-FEA8-4987-BF6E-52207AF1FE4B}"/>
              </a:ext>
            </a:extLst>
          </p:cNvPr>
          <p:cNvPicPr>
            <a:picLocks noChangeAspect="1"/>
          </p:cNvPicPr>
          <p:nvPr/>
        </p:nvPicPr>
        <p:blipFill>
          <a:blip r:embed="rId7"/>
          <a:stretch>
            <a:fillRect/>
          </a:stretch>
        </p:blipFill>
        <p:spPr>
          <a:xfrm>
            <a:off x="8351215" y="1939094"/>
            <a:ext cx="470725" cy="1401290"/>
          </a:xfrm>
          <a:prstGeom prst="rect">
            <a:avLst/>
          </a:prstGeom>
        </p:spPr>
      </p:pic>
      <p:sp>
        <p:nvSpPr>
          <p:cNvPr id="17" name="TextBox 16">
            <a:extLst>
              <a:ext uri="{FF2B5EF4-FFF2-40B4-BE49-F238E27FC236}">
                <a16:creationId xmlns:a16="http://schemas.microsoft.com/office/drawing/2014/main" id="{8AD89C8E-5F39-4154-BD89-95A237151BCD}"/>
              </a:ext>
            </a:extLst>
          </p:cNvPr>
          <p:cNvSpPr txBox="1"/>
          <p:nvPr/>
        </p:nvSpPr>
        <p:spPr>
          <a:xfrm>
            <a:off x="740594" y="2087650"/>
            <a:ext cx="464180" cy="276999"/>
          </a:xfrm>
          <a:prstGeom prst="rect">
            <a:avLst/>
          </a:prstGeom>
          <a:noFill/>
        </p:spPr>
        <p:txBody>
          <a:bodyPr wrap="square" rtlCol="0">
            <a:spAutoFit/>
          </a:bodyPr>
          <a:lstStyle/>
          <a:p>
            <a:pPr algn="ctr"/>
            <a:r>
              <a:rPr lang="en-GB" sz="1200" dirty="0"/>
              <a:t>Bin</a:t>
            </a:r>
          </a:p>
        </p:txBody>
      </p:sp>
      <p:sp>
        <p:nvSpPr>
          <p:cNvPr id="18" name="TextBox 17">
            <a:extLst>
              <a:ext uri="{FF2B5EF4-FFF2-40B4-BE49-F238E27FC236}">
                <a16:creationId xmlns:a16="http://schemas.microsoft.com/office/drawing/2014/main" id="{38E049F2-59E6-4C02-BE0E-382A005C0A0A}"/>
              </a:ext>
            </a:extLst>
          </p:cNvPr>
          <p:cNvSpPr txBox="1"/>
          <p:nvPr/>
        </p:nvSpPr>
        <p:spPr>
          <a:xfrm>
            <a:off x="1785813" y="2087649"/>
            <a:ext cx="487536" cy="276999"/>
          </a:xfrm>
          <a:prstGeom prst="rect">
            <a:avLst/>
          </a:prstGeom>
          <a:noFill/>
        </p:spPr>
        <p:txBody>
          <a:bodyPr wrap="square" rtlCol="0">
            <a:spAutoFit/>
          </a:bodyPr>
          <a:lstStyle/>
          <a:p>
            <a:pPr algn="ctr"/>
            <a:r>
              <a:rPr lang="en-GB" sz="1200" dirty="0"/>
              <a:t>Bulk</a:t>
            </a:r>
          </a:p>
        </p:txBody>
      </p:sp>
      <p:sp>
        <p:nvSpPr>
          <p:cNvPr id="19" name="TextBox 18">
            <a:extLst>
              <a:ext uri="{FF2B5EF4-FFF2-40B4-BE49-F238E27FC236}">
                <a16:creationId xmlns:a16="http://schemas.microsoft.com/office/drawing/2014/main" id="{D84DB833-9E42-40D6-9E94-E3DA916E348C}"/>
              </a:ext>
            </a:extLst>
          </p:cNvPr>
          <p:cNvSpPr txBox="1"/>
          <p:nvPr/>
        </p:nvSpPr>
        <p:spPr>
          <a:xfrm>
            <a:off x="2532942" y="2108009"/>
            <a:ext cx="487536" cy="276999"/>
          </a:xfrm>
          <a:prstGeom prst="rect">
            <a:avLst/>
          </a:prstGeom>
          <a:noFill/>
        </p:spPr>
        <p:txBody>
          <a:bodyPr wrap="square" rtlCol="0">
            <a:spAutoFit/>
          </a:bodyPr>
          <a:lstStyle/>
          <a:p>
            <a:pPr algn="ctr"/>
            <a:r>
              <a:rPr lang="en-GB" sz="1200" dirty="0"/>
              <a:t>LM</a:t>
            </a:r>
          </a:p>
        </p:txBody>
      </p:sp>
      <p:sp>
        <p:nvSpPr>
          <p:cNvPr id="20" name="TextBox 19">
            <a:extLst>
              <a:ext uri="{FF2B5EF4-FFF2-40B4-BE49-F238E27FC236}">
                <a16:creationId xmlns:a16="http://schemas.microsoft.com/office/drawing/2014/main" id="{7652DDC1-62F9-4302-8724-71B4D41A3732}"/>
              </a:ext>
            </a:extLst>
          </p:cNvPr>
          <p:cNvSpPr txBox="1"/>
          <p:nvPr/>
        </p:nvSpPr>
        <p:spPr>
          <a:xfrm>
            <a:off x="3659707" y="2087650"/>
            <a:ext cx="464180" cy="276999"/>
          </a:xfrm>
          <a:prstGeom prst="rect">
            <a:avLst/>
          </a:prstGeom>
          <a:noFill/>
        </p:spPr>
        <p:txBody>
          <a:bodyPr wrap="square" rtlCol="0">
            <a:spAutoFit/>
          </a:bodyPr>
          <a:lstStyle/>
          <a:p>
            <a:pPr algn="ctr"/>
            <a:r>
              <a:rPr lang="en-GB" sz="1200" dirty="0"/>
              <a:t>Bin</a:t>
            </a:r>
          </a:p>
        </p:txBody>
      </p:sp>
      <p:sp>
        <p:nvSpPr>
          <p:cNvPr id="21" name="TextBox 20">
            <a:extLst>
              <a:ext uri="{FF2B5EF4-FFF2-40B4-BE49-F238E27FC236}">
                <a16:creationId xmlns:a16="http://schemas.microsoft.com/office/drawing/2014/main" id="{72B424ED-543B-4051-95EF-2B1BC2ED36B9}"/>
              </a:ext>
            </a:extLst>
          </p:cNvPr>
          <p:cNvSpPr txBox="1"/>
          <p:nvPr/>
        </p:nvSpPr>
        <p:spPr>
          <a:xfrm>
            <a:off x="4704926" y="2087649"/>
            <a:ext cx="487536" cy="276999"/>
          </a:xfrm>
          <a:prstGeom prst="rect">
            <a:avLst/>
          </a:prstGeom>
          <a:noFill/>
        </p:spPr>
        <p:txBody>
          <a:bodyPr wrap="square" rtlCol="0">
            <a:spAutoFit/>
          </a:bodyPr>
          <a:lstStyle/>
          <a:p>
            <a:pPr algn="ctr"/>
            <a:r>
              <a:rPr lang="en-GB" sz="1200" dirty="0"/>
              <a:t>Bulk</a:t>
            </a:r>
          </a:p>
        </p:txBody>
      </p:sp>
      <p:sp>
        <p:nvSpPr>
          <p:cNvPr id="22" name="TextBox 21">
            <a:extLst>
              <a:ext uri="{FF2B5EF4-FFF2-40B4-BE49-F238E27FC236}">
                <a16:creationId xmlns:a16="http://schemas.microsoft.com/office/drawing/2014/main" id="{6C3ACBFB-7C02-4DD8-BB67-89603A04EFF7}"/>
              </a:ext>
            </a:extLst>
          </p:cNvPr>
          <p:cNvSpPr txBox="1"/>
          <p:nvPr/>
        </p:nvSpPr>
        <p:spPr>
          <a:xfrm>
            <a:off x="5452055" y="2108009"/>
            <a:ext cx="487536" cy="276999"/>
          </a:xfrm>
          <a:prstGeom prst="rect">
            <a:avLst/>
          </a:prstGeom>
          <a:noFill/>
        </p:spPr>
        <p:txBody>
          <a:bodyPr wrap="square" rtlCol="0">
            <a:spAutoFit/>
          </a:bodyPr>
          <a:lstStyle/>
          <a:p>
            <a:pPr algn="ctr"/>
            <a:r>
              <a:rPr lang="en-GB" sz="1200" dirty="0"/>
              <a:t>LM</a:t>
            </a:r>
          </a:p>
        </p:txBody>
      </p:sp>
      <p:sp>
        <p:nvSpPr>
          <p:cNvPr id="23" name="TextBox 22">
            <a:extLst>
              <a:ext uri="{FF2B5EF4-FFF2-40B4-BE49-F238E27FC236}">
                <a16:creationId xmlns:a16="http://schemas.microsoft.com/office/drawing/2014/main" id="{1F2863CC-6268-4462-91D8-148668242F81}"/>
              </a:ext>
            </a:extLst>
          </p:cNvPr>
          <p:cNvSpPr txBox="1"/>
          <p:nvPr/>
        </p:nvSpPr>
        <p:spPr>
          <a:xfrm>
            <a:off x="6597071" y="1949150"/>
            <a:ext cx="464180" cy="276999"/>
          </a:xfrm>
          <a:prstGeom prst="rect">
            <a:avLst/>
          </a:prstGeom>
          <a:noFill/>
        </p:spPr>
        <p:txBody>
          <a:bodyPr wrap="square" rtlCol="0">
            <a:spAutoFit/>
          </a:bodyPr>
          <a:lstStyle/>
          <a:p>
            <a:pPr algn="ctr"/>
            <a:r>
              <a:rPr lang="en-GB" sz="1200" dirty="0"/>
              <a:t>Bin</a:t>
            </a:r>
          </a:p>
        </p:txBody>
      </p:sp>
      <p:sp>
        <p:nvSpPr>
          <p:cNvPr id="24" name="TextBox 23">
            <a:extLst>
              <a:ext uri="{FF2B5EF4-FFF2-40B4-BE49-F238E27FC236}">
                <a16:creationId xmlns:a16="http://schemas.microsoft.com/office/drawing/2014/main" id="{440D0842-3869-4A04-87A2-0FBB2B79299D}"/>
              </a:ext>
            </a:extLst>
          </p:cNvPr>
          <p:cNvSpPr txBox="1"/>
          <p:nvPr/>
        </p:nvSpPr>
        <p:spPr>
          <a:xfrm>
            <a:off x="7642290" y="1949149"/>
            <a:ext cx="487536" cy="276999"/>
          </a:xfrm>
          <a:prstGeom prst="rect">
            <a:avLst/>
          </a:prstGeom>
          <a:noFill/>
        </p:spPr>
        <p:txBody>
          <a:bodyPr wrap="square" rtlCol="0">
            <a:spAutoFit/>
          </a:bodyPr>
          <a:lstStyle/>
          <a:p>
            <a:pPr algn="ctr"/>
            <a:r>
              <a:rPr lang="en-GB" sz="1200" dirty="0"/>
              <a:t>Bulk</a:t>
            </a:r>
          </a:p>
        </p:txBody>
      </p:sp>
      <p:sp>
        <p:nvSpPr>
          <p:cNvPr id="25" name="TextBox 24">
            <a:extLst>
              <a:ext uri="{FF2B5EF4-FFF2-40B4-BE49-F238E27FC236}">
                <a16:creationId xmlns:a16="http://schemas.microsoft.com/office/drawing/2014/main" id="{D86607D3-D567-45C4-AA8C-8733F6197D31}"/>
              </a:ext>
            </a:extLst>
          </p:cNvPr>
          <p:cNvSpPr txBox="1"/>
          <p:nvPr/>
        </p:nvSpPr>
        <p:spPr>
          <a:xfrm>
            <a:off x="8389419" y="1969509"/>
            <a:ext cx="487536" cy="276999"/>
          </a:xfrm>
          <a:prstGeom prst="rect">
            <a:avLst/>
          </a:prstGeom>
          <a:noFill/>
        </p:spPr>
        <p:txBody>
          <a:bodyPr wrap="square" rtlCol="0">
            <a:spAutoFit/>
          </a:bodyPr>
          <a:lstStyle/>
          <a:p>
            <a:pPr algn="ctr"/>
            <a:r>
              <a:rPr lang="en-GB" sz="1200" dirty="0"/>
              <a:t>LM</a:t>
            </a:r>
          </a:p>
        </p:txBody>
      </p:sp>
      <p:sp>
        <p:nvSpPr>
          <p:cNvPr id="26" name="TextBox 25">
            <a:extLst>
              <a:ext uri="{FF2B5EF4-FFF2-40B4-BE49-F238E27FC236}">
                <a16:creationId xmlns:a16="http://schemas.microsoft.com/office/drawing/2014/main" id="{814FC1D0-2386-4043-BE04-AC3ADE92569F}"/>
              </a:ext>
            </a:extLst>
          </p:cNvPr>
          <p:cNvSpPr txBox="1"/>
          <p:nvPr/>
        </p:nvSpPr>
        <p:spPr>
          <a:xfrm>
            <a:off x="740594" y="1214547"/>
            <a:ext cx="2115724" cy="369332"/>
          </a:xfrm>
          <a:prstGeom prst="rect">
            <a:avLst/>
          </a:prstGeom>
          <a:noFill/>
        </p:spPr>
        <p:txBody>
          <a:bodyPr wrap="square" rtlCol="0">
            <a:spAutoFit/>
          </a:bodyPr>
          <a:lstStyle/>
          <a:p>
            <a:r>
              <a:rPr lang="en-GB" dirty="0"/>
              <a:t>S</a:t>
            </a:r>
            <a:r>
              <a:rPr lang="en-GB" baseline="-25000" dirty="0"/>
              <a:t>0</a:t>
            </a:r>
            <a:r>
              <a:rPr lang="en-GB" dirty="0"/>
              <a:t> for mean </a:t>
            </a:r>
            <a:r>
              <a:rPr lang="en-GB" dirty="0" err="1"/>
              <a:t>precip</a:t>
            </a:r>
            <a:endParaRPr lang="en-GB" dirty="0"/>
          </a:p>
        </p:txBody>
      </p:sp>
      <p:sp>
        <p:nvSpPr>
          <p:cNvPr id="27" name="TextBox 26">
            <a:extLst>
              <a:ext uri="{FF2B5EF4-FFF2-40B4-BE49-F238E27FC236}">
                <a16:creationId xmlns:a16="http://schemas.microsoft.com/office/drawing/2014/main" id="{7298D952-7882-495D-B05C-D553AE0BFE6B}"/>
              </a:ext>
            </a:extLst>
          </p:cNvPr>
          <p:cNvSpPr txBox="1"/>
          <p:nvPr/>
        </p:nvSpPr>
        <p:spPr>
          <a:xfrm>
            <a:off x="3618990" y="1206403"/>
            <a:ext cx="2115724" cy="369332"/>
          </a:xfrm>
          <a:prstGeom prst="rect">
            <a:avLst/>
          </a:prstGeom>
          <a:noFill/>
        </p:spPr>
        <p:txBody>
          <a:bodyPr wrap="square" rtlCol="0">
            <a:spAutoFit/>
          </a:bodyPr>
          <a:lstStyle/>
          <a:p>
            <a:r>
              <a:rPr lang="en-GB" dirty="0"/>
              <a:t>S</a:t>
            </a:r>
            <a:r>
              <a:rPr lang="en-GB" baseline="-25000" dirty="0"/>
              <a:t>0</a:t>
            </a:r>
            <a:r>
              <a:rPr lang="en-GB" dirty="0"/>
              <a:t> for max </a:t>
            </a:r>
            <a:r>
              <a:rPr lang="en-GB" dirty="0" err="1"/>
              <a:t>precip</a:t>
            </a:r>
            <a:endParaRPr lang="en-GB" dirty="0"/>
          </a:p>
        </p:txBody>
      </p:sp>
      <p:sp>
        <p:nvSpPr>
          <p:cNvPr id="28" name="TextBox 27">
            <a:extLst>
              <a:ext uri="{FF2B5EF4-FFF2-40B4-BE49-F238E27FC236}">
                <a16:creationId xmlns:a16="http://schemas.microsoft.com/office/drawing/2014/main" id="{86EC38E9-6F20-48F1-AEF7-807E0884B0B3}"/>
              </a:ext>
            </a:extLst>
          </p:cNvPr>
          <p:cNvSpPr txBox="1"/>
          <p:nvPr/>
        </p:nvSpPr>
        <p:spPr>
          <a:xfrm>
            <a:off x="6472372" y="1229766"/>
            <a:ext cx="2115724" cy="646331"/>
          </a:xfrm>
          <a:prstGeom prst="rect">
            <a:avLst/>
          </a:prstGeom>
          <a:noFill/>
        </p:spPr>
        <p:txBody>
          <a:bodyPr wrap="square" rtlCol="0">
            <a:spAutoFit/>
          </a:bodyPr>
          <a:lstStyle/>
          <a:p>
            <a:pPr algn="ctr"/>
            <a:r>
              <a:rPr lang="en-GB" dirty="0" err="1"/>
              <a:t>d</a:t>
            </a:r>
            <a:r>
              <a:rPr lang="en-GB" i="1" dirty="0" err="1"/>
              <a:t>ln</a:t>
            </a:r>
            <a:r>
              <a:rPr lang="en-GB" dirty="0" err="1"/>
              <a:t>LWP</a:t>
            </a:r>
            <a:r>
              <a:rPr lang="en-GB" dirty="0"/>
              <a:t>/</a:t>
            </a:r>
            <a:r>
              <a:rPr lang="en-GB" i="1" dirty="0" err="1"/>
              <a:t>dln</a:t>
            </a:r>
            <a:r>
              <a:rPr lang="en-GB" dirty="0" err="1"/>
              <a:t>N</a:t>
            </a:r>
            <a:r>
              <a:rPr lang="en-GB" baseline="-25000" dirty="0" err="1"/>
              <a:t>d</a:t>
            </a:r>
            <a:r>
              <a:rPr lang="en-GB" dirty="0"/>
              <a:t> for mean LWP</a:t>
            </a:r>
            <a:endParaRPr lang="en-GB" i="1" dirty="0"/>
          </a:p>
        </p:txBody>
      </p:sp>
    </p:spTree>
    <p:extLst>
      <p:ext uri="{BB962C8B-B14F-4D97-AF65-F5344CB8AC3E}">
        <p14:creationId xmlns:p14="http://schemas.microsoft.com/office/powerpoint/2010/main" val="270931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5" name="TextShape 1"/>
          <p:cNvSpPr txBox="1"/>
          <p:nvPr/>
        </p:nvSpPr>
        <p:spPr>
          <a:xfrm>
            <a:off x="198000" y="479880"/>
            <a:ext cx="8437320" cy="499680"/>
          </a:xfrm>
          <a:prstGeom prst="rect">
            <a:avLst/>
          </a:prstGeom>
          <a:noFill/>
          <a:ln>
            <a:noFill/>
          </a:ln>
        </p:spPr>
        <p:txBody>
          <a:bodyPr lIns="68760" tIns="34200" rIns="68760" bIns="34200"/>
          <a:lstStyle/>
          <a:p>
            <a:r>
              <a:rPr lang="en-US" sz="2400" b="0" strike="noStrike" spc="-1" dirty="0">
                <a:solidFill>
                  <a:srgbClr val="000000"/>
                </a:solidFill>
                <a:uFill>
                  <a:solidFill>
                    <a:srgbClr val="FFFFFF"/>
                  </a:solidFill>
                </a:uFill>
                <a:latin typeface="arial"/>
              </a:rPr>
              <a:t>What has been achieved</a:t>
            </a:r>
            <a:endParaRPr lang="en-US" sz="2400" b="0" strike="noStrike" spc="-1" dirty="0">
              <a:solidFill>
                <a:srgbClr val="2A2A2A"/>
              </a:solidFill>
              <a:uFill>
                <a:solidFill>
                  <a:srgbClr val="FFFFFF"/>
                </a:solidFill>
              </a:uFill>
              <a:latin typeface="Arial"/>
            </a:endParaRPr>
          </a:p>
        </p:txBody>
      </p:sp>
      <p:sp>
        <p:nvSpPr>
          <p:cNvPr id="316" name="TextShape 2"/>
          <p:cNvSpPr txBox="1"/>
          <p:nvPr/>
        </p:nvSpPr>
        <p:spPr>
          <a:xfrm>
            <a:off x="576000" y="898137"/>
            <a:ext cx="7992000" cy="3997800"/>
          </a:xfrm>
          <a:prstGeom prst="rect">
            <a:avLst/>
          </a:prstGeom>
          <a:noFill/>
          <a:ln>
            <a:noFill/>
          </a:ln>
        </p:spPr>
        <p:txBody>
          <a:bodyPr lIns="90000" tIns="45000" rIns="90000" bIns="45000"/>
          <a:lstStyle/>
          <a:p>
            <a:pPr marL="216000" indent="-216000">
              <a:lnSpc>
                <a:spcPct val="100000"/>
              </a:lnSpc>
              <a:spcBef>
                <a:spcPts val="283"/>
              </a:spcBef>
              <a:spcAft>
                <a:spcPts val="283"/>
              </a:spcAft>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WenQuanYi Micro Hei"/>
              </a:rPr>
              <a:t>We have developed a framework that is publicly available for users</a:t>
            </a:r>
            <a:endParaRPr lang="en-GB" sz="1600" b="0" strike="noStrike" spc="-1" dirty="0">
              <a:solidFill>
                <a:srgbClr val="000000"/>
              </a:solidFill>
              <a:uFill>
                <a:solidFill>
                  <a:srgbClr val="FFFFFF"/>
                </a:solidFill>
              </a:uFill>
              <a:latin typeface="Arial"/>
            </a:endParaRPr>
          </a:p>
          <a:p>
            <a:pPr marL="432000" lvl="1" indent="-216000">
              <a:lnSpc>
                <a:spcPct val="100000"/>
              </a:lnSpc>
              <a:spcBef>
                <a:spcPts val="283"/>
              </a:spcBef>
              <a:spcAft>
                <a:spcPts val="283"/>
              </a:spcAft>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WenQuanYi Micro Hei"/>
              </a:rPr>
              <a:t>Test new developments</a:t>
            </a:r>
            <a:endParaRPr lang="en-GB" sz="1600" b="0" strike="noStrike" spc="-1" dirty="0">
              <a:solidFill>
                <a:srgbClr val="000000"/>
              </a:solidFill>
              <a:uFill>
                <a:solidFill>
                  <a:srgbClr val="FFFFFF"/>
                </a:solidFill>
              </a:uFill>
              <a:latin typeface="Arial"/>
            </a:endParaRPr>
          </a:p>
          <a:p>
            <a:pPr marL="432000" lvl="1" indent="-216000">
              <a:lnSpc>
                <a:spcPct val="100000"/>
              </a:lnSpc>
              <a:spcBef>
                <a:spcPts val="283"/>
              </a:spcBef>
              <a:spcAft>
                <a:spcPts val="283"/>
              </a:spcAft>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WenQuanYi Micro Hei"/>
              </a:rPr>
              <a:t>Run alongside GASS and/or ICMW projects when there are concerns about the influence of microphysics on results</a:t>
            </a:r>
            <a:endParaRPr lang="en-GB" sz="1600" b="0" strike="noStrike" spc="-1" dirty="0">
              <a:solidFill>
                <a:srgbClr val="000000"/>
              </a:solidFill>
              <a:uFill>
                <a:solidFill>
                  <a:srgbClr val="FFFFFF"/>
                </a:solidFill>
              </a:uFill>
              <a:latin typeface="Arial"/>
            </a:endParaRPr>
          </a:p>
          <a:p>
            <a:pPr marL="216000" indent="-216000">
              <a:lnSpc>
                <a:spcPct val="100000"/>
              </a:lnSpc>
              <a:spcBef>
                <a:spcPts val="283"/>
              </a:spcBef>
              <a:spcAft>
                <a:spcPts val="283"/>
              </a:spcAft>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WenQuanYi Micro Hei"/>
              </a:rPr>
              <a:t>For first time </a:t>
            </a:r>
            <a:r>
              <a:rPr lang="en-GB" sz="1600" spc="-1" dirty="0">
                <a:solidFill>
                  <a:srgbClr val="000000"/>
                </a:solidFill>
                <a:uFill>
                  <a:solidFill>
                    <a:srgbClr val="FFFFFF"/>
                  </a:solidFill>
                </a:uFill>
                <a:latin typeface="Arial"/>
                <a:ea typeface="WenQuanYi Micro Hei"/>
              </a:rPr>
              <a:t>the most detailed models have been</a:t>
            </a:r>
            <a:r>
              <a:rPr lang="en-GB" sz="1600" b="0" strike="noStrike" spc="-1" dirty="0">
                <a:solidFill>
                  <a:srgbClr val="000000"/>
                </a:solidFill>
                <a:uFill>
                  <a:solidFill>
                    <a:srgbClr val="FFFFFF"/>
                  </a:solidFill>
                </a:uFill>
                <a:latin typeface="Arial"/>
                <a:ea typeface="WenQuanYi Micro Hei"/>
              </a:rPr>
              <a:t> compared, i.e. more than one</a:t>
            </a:r>
            <a:r>
              <a:rPr lang="en-GB" sz="1600" spc="-1" dirty="0">
                <a:solidFill>
                  <a:srgbClr val="000000"/>
                </a:solidFill>
                <a:uFill>
                  <a:solidFill>
                    <a:srgbClr val="FFFFFF"/>
                  </a:solidFill>
                </a:uFill>
                <a:latin typeface="Arial"/>
              </a:rPr>
              <a:t> </a:t>
            </a:r>
            <a:r>
              <a:rPr lang="en-GB" sz="1600" spc="-1" dirty="0" err="1">
                <a:solidFill>
                  <a:srgbClr val="000000"/>
                </a:solidFill>
                <a:uFill>
                  <a:solidFill>
                    <a:srgbClr val="FFFFFF"/>
                  </a:solidFill>
                </a:uFill>
                <a:latin typeface="Arial"/>
              </a:rPr>
              <a:t>Lagrangian</a:t>
            </a:r>
            <a:r>
              <a:rPr lang="en-GB" sz="1600" spc="-1" dirty="0">
                <a:solidFill>
                  <a:srgbClr val="000000"/>
                </a:solidFill>
                <a:uFill>
                  <a:solidFill>
                    <a:srgbClr val="FFFFFF"/>
                  </a:solidFill>
                </a:uFill>
                <a:latin typeface="Arial"/>
              </a:rPr>
              <a:t>, bin and bulk</a:t>
            </a:r>
            <a:endParaRPr lang="en-GB" sz="1600" b="0" strike="noStrike" spc="-1" dirty="0">
              <a:solidFill>
                <a:srgbClr val="000000"/>
              </a:solidFill>
              <a:uFill>
                <a:solidFill>
                  <a:srgbClr val="FFFFFF"/>
                </a:solidFill>
              </a:uFill>
              <a:latin typeface="Arial"/>
            </a:endParaRPr>
          </a:p>
          <a:p>
            <a:pPr marL="216000" indent="-216000">
              <a:lnSpc>
                <a:spcPct val="100000"/>
              </a:lnSpc>
              <a:spcBef>
                <a:spcPts val="283"/>
              </a:spcBef>
              <a:spcAft>
                <a:spcPts val="283"/>
              </a:spcAft>
              <a:buClr>
                <a:srgbClr val="000000"/>
              </a:buClr>
              <a:buSzPct val="45000"/>
              <a:buFont typeface="Wingdings" charset="2"/>
              <a:buChar char=""/>
            </a:pPr>
            <a:r>
              <a:rPr lang="en-GB" sz="1600" b="0" strike="noStrike" spc="-1" dirty="0">
                <a:solidFill>
                  <a:srgbClr val="000000"/>
                </a:solidFill>
                <a:uFill>
                  <a:solidFill>
                    <a:srgbClr val="FFFFFF"/>
                  </a:solidFill>
                </a:uFill>
                <a:latin typeface="Arial"/>
              </a:rPr>
              <a:t>We have shown</a:t>
            </a:r>
            <a:endParaRPr lang="en-GB" sz="1600" spc="-1" dirty="0">
              <a:solidFill>
                <a:srgbClr val="000000"/>
              </a:solidFill>
              <a:uFill>
                <a:solidFill>
                  <a:srgbClr val="FFFFFF"/>
                </a:solidFill>
              </a:uFill>
              <a:latin typeface="Arial"/>
            </a:endParaRPr>
          </a:p>
          <a:p>
            <a:pPr marL="673200" lvl="1" indent="-216000">
              <a:spcBef>
                <a:spcPts val="283"/>
              </a:spcBef>
              <a:spcAft>
                <a:spcPts val="283"/>
              </a:spcAft>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WenQuanYi Micro Hei"/>
              </a:rPr>
              <a:t>Bin schemes are in better agreement </a:t>
            </a:r>
            <a:r>
              <a:rPr lang="en-GB" sz="1600" spc="-1" dirty="0">
                <a:solidFill>
                  <a:srgbClr val="000000"/>
                </a:solidFill>
                <a:uFill>
                  <a:solidFill>
                    <a:srgbClr val="FFFFFF"/>
                  </a:solidFill>
                </a:uFill>
                <a:latin typeface="Arial"/>
                <a:ea typeface="WenQuanYi Micro Hei"/>
              </a:rPr>
              <a:t>with each other than bulk schemes</a:t>
            </a:r>
          </a:p>
          <a:p>
            <a:pPr marL="673200" lvl="1" indent="-216000">
              <a:spcBef>
                <a:spcPts val="283"/>
              </a:spcBef>
              <a:spcAft>
                <a:spcPts val="283"/>
              </a:spcAft>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WenQuanYi Micro Hei"/>
              </a:rPr>
              <a:t>In this framework, the </a:t>
            </a:r>
            <a:r>
              <a:rPr lang="en-GB" sz="1600" spc="-1" dirty="0" err="1">
                <a:solidFill>
                  <a:srgbClr val="000000"/>
                </a:solidFill>
                <a:uFill>
                  <a:solidFill>
                    <a:srgbClr val="FFFFFF"/>
                  </a:solidFill>
                </a:uFill>
                <a:latin typeface="Arial"/>
                <a:ea typeface="WenQuanYi Micro Hei"/>
              </a:rPr>
              <a:t>l</a:t>
            </a:r>
            <a:r>
              <a:rPr lang="en-GB" sz="1600" b="0" strike="noStrike" spc="-1" dirty="0" err="1">
                <a:solidFill>
                  <a:srgbClr val="000000"/>
                </a:solidFill>
                <a:uFill>
                  <a:solidFill>
                    <a:srgbClr val="FFFFFF"/>
                  </a:solidFill>
                </a:uFill>
                <a:latin typeface="Arial"/>
                <a:ea typeface="WenQuanYi Micro Hei"/>
              </a:rPr>
              <a:t>agrangian</a:t>
            </a:r>
            <a:r>
              <a:rPr lang="en-GB" sz="1600" b="0" strike="noStrike" spc="-1" dirty="0">
                <a:solidFill>
                  <a:srgbClr val="000000"/>
                </a:solidFill>
                <a:uFill>
                  <a:solidFill>
                    <a:srgbClr val="FFFFFF"/>
                  </a:solidFill>
                </a:uFill>
                <a:latin typeface="Arial"/>
                <a:ea typeface="WenQuanYi Micro Hei"/>
              </a:rPr>
              <a:t> schemes produce the least agreement with each other and other schemes.</a:t>
            </a:r>
          </a:p>
          <a:p>
            <a:pPr marL="673200" lvl="1" indent="-216000">
              <a:spcBef>
                <a:spcPts val="283"/>
              </a:spcBef>
              <a:spcAft>
                <a:spcPts val="283"/>
              </a:spcAft>
              <a:buClr>
                <a:srgbClr val="000000"/>
              </a:buClr>
              <a:buSzPct val="45000"/>
              <a:buFont typeface="Wingdings" charset="2"/>
              <a:buChar char=""/>
            </a:pPr>
            <a:r>
              <a:rPr lang="en-GB" sz="1600" b="0" strike="noStrike" spc="-1" dirty="0">
                <a:solidFill>
                  <a:srgbClr val="000000"/>
                </a:solidFill>
                <a:uFill>
                  <a:solidFill>
                    <a:srgbClr val="FFFFFF"/>
                  </a:solidFill>
                </a:uFill>
                <a:latin typeface="Arial"/>
              </a:rPr>
              <a:t>When considering aerosol-cloud interactions, </a:t>
            </a:r>
            <a:r>
              <a:rPr lang="en-GB" sz="1600" spc="-1" dirty="0">
                <a:solidFill>
                  <a:srgbClr val="000000"/>
                </a:solidFill>
                <a:uFill>
                  <a:solidFill>
                    <a:srgbClr val="FFFFFF"/>
                  </a:solidFill>
                </a:uFill>
                <a:latin typeface="Arial"/>
              </a:rPr>
              <a:t>results suggest that prediction of precipitation rates in detailed schemes diverge at higher number concentrations BUT the bin schemes show good S0 agreement</a:t>
            </a:r>
          </a:p>
          <a:p>
            <a:pPr marL="673200" lvl="1" indent="-216000">
              <a:spcBef>
                <a:spcPts val="283"/>
              </a:spcBef>
              <a:spcAft>
                <a:spcPts val="283"/>
              </a:spcAft>
              <a:buClr>
                <a:srgbClr val="000000"/>
              </a:buClr>
              <a:buSzPct val="45000"/>
              <a:buFont typeface="Wingdings" charset="2"/>
              <a:buChar char=""/>
            </a:pPr>
            <a:r>
              <a:rPr lang="en-GB" sz="1600" spc="-1" dirty="0">
                <a:solidFill>
                  <a:srgbClr val="000000"/>
                </a:solidFill>
                <a:uFill>
                  <a:solidFill>
                    <a:srgbClr val="FFFFFF"/>
                  </a:solidFill>
                </a:uFill>
                <a:latin typeface="Arial"/>
              </a:rPr>
              <a:t>All detailed schemes exhibit very different size distribution evolution </a:t>
            </a:r>
            <a:endParaRPr lang="en-GB" sz="1600" b="0" strike="noStrike" spc="-1" dirty="0">
              <a:solidFill>
                <a:srgbClr val="000000"/>
              </a:solidFill>
              <a:uFill>
                <a:solidFill>
                  <a:srgbClr val="FFFFFF"/>
                </a:solidFill>
              </a:uFill>
              <a:latin typeface="Aria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Shape 433"/>
          <p:cNvPicPr/>
          <p:nvPr/>
        </p:nvPicPr>
        <p:blipFill>
          <a:blip r:embed="rId2"/>
          <a:stretch/>
        </p:blipFill>
        <p:spPr>
          <a:xfrm>
            <a:off x="607658" y="733097"/>
            <a:ext cx="5728342" cy="4410403"/>
          </a:xfrm>
          <a:prstGeom prst="rect">
            <a:avLst/>
          </a:prstGeom>
          <a:ln>
            <a:noFill/>
          </a:ln>
        </p:spPr>
      </p:pic>
      <p:sp>
        <p:nvSpPr>
          <p:cNvPr id="318" name="CustomShape 1"/>
          <p:cNvSpPr/>
          <p:nvPr/>
        </p:nvSpPr>
        <p:spPr>
          <a:xfrm>
            <a:off x="6336000" y="999000"/>
            <a:ext cx="2842560" cy="296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20000"/>
              </a:lnSpc>
            </a:pPr>
            <a:r>
              <a:rPr lang="en-GB" sz="1600" b="0" strike="noStrike" spc="-1" dirty="0">
                <a:solidFill>
                  <a:srgbClr val="000000"/>
                </a:solidFill>
                <a:uFill>
                  <a:solidFill>
                    <a:srgbClr val="FFFFFF"/>
                  </a:solidFill>
                </a:uFill>
                <a:ea typeface="Century Gothic"/>
              </a:rPr>
              <a:t>“The large spread in current “detailed” schemes is problematic and presents a challenge for those hoping to constrain simple numerical approaches or define a benchmark.”</a:t>
            </a:r>
            <a:endParaRPr lang="en-GB" sz="1600" b="0" strike="noStrike" spc="-1" dirty="0">
              <a:solidFill>
                <a:srgbClr val="000000"/>
              </a:solidFill>
              <a:uFill>
                <a:solidFill>
                  <a:srgbClr val="FFFFFF"/>
                </a:solidFill>
              </a:uFill>
            </a:endParaRPr>
          </a:p>
          <a:p>
            <a:pPr algn="ctr">
              <a:lnSpc>
                <a:spcPct val="120000"/>
              </a:lnSpc>
            </a:pPr>
            <a:r>
              <a:rPr lang="en-GB" sz="1600" b="0" i="1" u="sng" strike="noStrike" spc="-1" dirty="0">
                <a:solidFill>
                  <a:srgbClr val="0563C1"/>
                </a:solidFill>
                <a:uFill>
                  <a:solidFill>
                    <a:srgbClr val="FFFFFF"/>
                  </a:solidFill>
                </a:uFill>
                <a:ea typeface="Century Gothic"/>
                <a:hlinkClick r:id="rId3"/>
              </a:rPr>
              <a:t>https://doi.org/10.1175/BAMS-D-16-0291.1</a:t>
            </a:r>
            <a:endParaRPr lang="en-GB" sz="1600" b="0" strike="noStrike" spc="-1" dirty="0">
              <a:solidFill>
                <a:srgbClr val="000000"/>
              </a:solidFill>
              <a:uFill>
                <a:solidFill>
                  <a:srgbClr val="FFFFFF"/>
                </a:solidFill>
              </a:uFill>
            </a:endParaRPr>
          </a:p>
          <a:p>
            <a:pPr algn="ctr">
              <a:lnSpc>
                <a:spcPct val="120000"/>
              </a:lnSpc>
            </a:pPr>
            <a:endParaRPr lang="en-GB" sz="1600" b="0" strike="noStrike" spc="-1" dirty="0">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57A434BC-B34D-4D03-A861-282AF20808FE}"/>
              </a:ext>
            </a:extLst>
          </p:cNvPr>
          <p:cNvSpPr txBox="1"/>
          <p:nvPr/>
        </p:nvSpPr>
        <p:spPr>
          <a:xfrm>
            <a:off x="551431" y="206313"/>
            <a:ext cx="7615348" cy="369332"/>
          </a:xfrm>
          <a:prstGeom prst="rect">
            <a:avLst/>
          </a:prstGeom>
          <a:noFill/>
        </p:spPr>
        <p:txBody>
          <a:bodyPr wrap="square" rtlCol="0">
            <a:spAutoFit/>
          </a:bodyPr>
          <a:lstStyle/>
          <a:p>
            <a:r>
              <a:rPr lang="en-GB" dirty="0"/>
              <a:t>How does </a:t>
            </a:r>
            <a:r>
              <a:rPr lang="en-GB" dirty="0" err="1"/>
              <a:t>KiD</a:t>
            </a:r>
            <a:r>
              <a:rPr lang="en-GB" dirty="0"/>
              <a:t>-A relate to other work/Final thoughts…(for discussion?)</a:t>
            </a: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6E9E18-648B-4554-82F6-100393811B44}"/>
              </a:ext>
            </a:extLst>
          </p:cNvPr>
          <p:cNvPicPr>
            <a:picLocks noChangeAspect="1"/>
          </p:cNvPicPr>
          <p:nvPr/>
        </p:nvPicPr>
        <p:blipFill>
          <a:blip r:embed="rId2"/>
          <a:stretch>
            <a:fillRect/>
          </a:stretch>
        </p:blipFill>
        <p:spPr>
          <a:xfrm>
            <a:off x="-160020" y="281940"/>
            <a:ext cx="7601121" cy="4221479"/>
          </a:xfrm>
          <a:prstGeom prst="rect">
            <a:avLst/>
          </a:prstGeom>
        </p:spPr>
      </p:pic>
      <p:sp>
        <p:nvSpPr>
          <p:cNvPr id="5" name="CustomShape 1">
            <a:extLst>
              <a:ext uri="{FF2B5EF4-FFF2-40B4-BE49-F238E27FC236}">
                <a16:creationId xmlns:a16="http://schemas.microsoft.com/office/drawing/2014/main" id="{F7073FD7-EF72-43F2-AA48-68F92F1F5039}"/>
              </a:ext>
            </a:extLst>
          </p:cNvPr>
          <p:cNvSpPr/>
          <p:nvPr/>
        </p:nvSpPr>
        <p:spPr>
          <a:xfrm>
            <a:off x="6423360" y="911999"/>
            <a:ext cx="2720640" cy="296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20000"/>
              </a:lnSpc>
            </a:pPr>
            <a:r>
              <a:rPr lang="en-GB" sz="1600" spc="-1" dirty="0">
                <a:solidFill>
                  <a:srgbClr val="000000"/>
                </a:solidFill>
                <a:uFill>
                  <a:solidFill>
                    <a:srgbClr val="FFFFFF"/>
                  </a:solidFill>
                </a:uFill>
              </a:rPr>
              <a:t>Compares bin model (BM) with </a:t>
            </a:r>
            <a:r>
              <a:rPr lang="en-GB" sz="1600" spc="-1" dirty="0" err="1">
                <a:solidFill>
                  <a:srgbClr val="000000"/>
                </a:solidFill>
                <a:uFill>
                  <a:solidFill>
                    <a:srgbClr val="FFFFFF"/>
                  </a:solidFill>
                </a:uFill>
              </a:rPr>
              <a:t>lagrangian</a:t>
            </a:r>
            <a:r>
              <a:rPr lang="en-GB" sz="1600" spc="-1" dirty="0">
                <a:solidFill>
                  <a:srgbClr val="000000"/>
                </a:solidFill>
                <a:uFill>
                  <a:solidFill>
                    <a:srgbClr val="FFFFFF"/>
                  </a:solidFill>
                </a:uFill>
              </a:rPr>
              <a:t> (LCM) and  demonstrates unphysical spectral broadening when only condensation is considered. Questions whether BMs can be used to investigate the “physical mechanisms for DSD broadening”</a:t>
            </a:r>
            <a:endParaRPr lang="en-GB" sz="1600" b="0" strike="noStrike" spc="-1" dirty="0">
              <a:solidFill>
                <a:srgbClr val="000000"/>
              </a:solidFill>
              <a:uFill>
                <a:solidFill>
                  <a:srgbClr val="FFFFFF"/>
                </a:solidFill>
              </a:uFill>
            </a:endParaRPr>
          </a:p>
          <a:p>
            <a:pPr algn="ctr">
              <a:lnSpc>
                <a:spcPct val="120000"/>
              </a:lnSpc>
            </a:pPr>
            <a:r>
              <a:rPr lang="en-GB" sz="1600" i="1" u="sng" spc="-1" dirty="0">
                <a:solidFill>
                  <a:schemeClr val="accent1">
                    <a:lumMod val="75000"/>
                  </a:schemeClr>
                </a:solidFill>
                <a:uFill>
                  <a:solidFill>
                    <a:srgbClr val="FFFFFF"/>
                  </a:solidFill>
                </a:uFill>
                <a:ea typeface="Century Gothic"/>
              </a:rPr>
              <a:t>JAS - DOI: 10.1175/JAS-D-18-0055.1</a:t>
            </a:r>
            <a:endParaRPr lang="en-GB" sz="1600" b="0" strike="noStrike" spc="-1" dirty="0">
              <a:solidFill>
                <a:schemeClr val="accent1">
                  <a:lumMod val="75000"/>
                </a:schemeClr>
              </a:solidFill>
              <a:uFill>
                <a:solidFill>
                  <a:srgbClr val="FFFFFF"/>
                </a:solidFill>
              </a:uFill>
            </a:endParaRPr>
          </a:p>
        </p:txBody>
      </p:sp>
      <p:sp>
        <p:nvSpPr>
          <p:cNvPr id="7" name="TextBox 6">
            <a:extLst>
              <a:ext uri="{FF2B5EF4-FFF2-40B4-BE49-F238E27FC236}">
                <a16:creationId xmlns:a16="http://schemas.microsoft.com/office/drawing/2014/main" id="{63003CC5-DBAB-4F3B-A36E-12A0681BBD9D}"/>
              </a:ext>
            </a:extLst>
          </p:cNvPr>
          <p:cNvSpPr txBox="1"/>
          <p:nvPr/>
        </p:nvSpPr>
        <p:spPr>
          <a:xfrm>
            <a:off x="551431" y="206313"/>
            <a:ext cx="7615348" cy="369332"/>
          </a:xfrm>
          <a:prstGeom prst="rect">
            <a:avLst/>
          </a:prstGeom>
          <a:noFill/>
        </p:spPr>
        <p:txBody>
          <a:bodyPr wrap="square" rtlCol="0">
            <a:spAutoFit/>
          </a:bodyPr>
          <a:lstStyle/>
          <a:p>
            <a:r>
              <a:rPr lang="en-GB" dirty="0"/>
              <a:t>How does </a:t>
            </a:r>
            <a:r>
              <a:rPr lang="en-GB" dirty="0" err="1"/>
              <a:t>KiD</a:t>
            </a:r>
            <a:r>
              <a:rPr lang="en-GB" dirty="0"/>
              <a:t>-A relate to other work/Final thoughts…(for discussion?)</a:t>
            </a:r>
          </a:p>
        </p:txBody>
      </p:sp>
    </p:spTree>
    <p:extLst>
      <p:ext uri="{BB962C8B-B14F-4D97-AF65-F5344CB8AC3E}">
        <p14:creationId xmlns:p14="http://schemas.microsoft.com/office/powerpoint/2010/main" val="3909036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3EB9DA-8A09-4167-A95B-61DDEEBAA00B}"/>
              </a:ext>
            </a:extLst>
          </p:cNvPr>
          <p:cNvPicPr>
            <a:picLocks noChangeAspect="1"/>
          </p:cNvPicPr>
          <p:nvPr/>
        </p:nvPicPr>
        <p:blipFill>
          <a:blip r:embed="rId2"/>
          <a:stretch>
            <a:fillRect/>
          </a:stretch>
        </p:blipFill>
        <p:spPr>
          <a:xfrm>
            <a:off x="239558" y="705686"/>
            <a:ext cx="6385244" cy="3915175"/>
          </a:xfrm>
          <a:prstGeom prst="rect">
            <a:avLst/>
          </a:prstGeom>
        </p:spPr>
      </p:pic>
      <p:sp>
        <p:nvSpPr>
          <p:cNvPr id="5" name="CustomShape 1">
            <a:extLst>
              <a:ext uri="{FF2B5EF4-FFF2-40B4-BE49-F238E27FC236}">
                <a16:creationId xmlns:a16="http://schemas.microsoft.com/office/drawing/2014/main" id="{F7073FD7-EF72-43F2-AA48-68F92F1F5039}"/>
              </a:ext>
            </a:extLst>
          </p:cNvPr>
          <p:cNvSpPr/>
          <p:nvPr/>
        </p:nvSpPr>
        <p:spPr>
          <a:xfrm>
            <a:off x="6423360" y="1540213"/>
            <a:ext cx="2720640" cy="183120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20000"/>
              </a:lnSpc>
            </a:pPr>
            <a:r>
              <a:rPr lang="en-GB" sz="1600" spc="-1" dirty="0">
                <a:solidFill>
                  <a:srgbClr val="000000"/>
                </a:solidFill>
                <a:uFill>
                  <a:solidFill>
                    <a:srgbClr val="FFFFFF"/>
                  </a:solidFill>
                </a:uFill>
              </a:rPr>
              <a:t>Uses LCM to test and derive </a:t>
            </a:r>
            <a:r>
              <a:rPr lang="en-GB" sz="1600" spc="-1" dirty="0" err="1">
                <a:solidFill>
                  <a:srgbClr val="000000"/>
                </a:solidFill>
                <a:uFill>
                  <a:solidFill>
                    <a:srgbClr val="FFFFFF"/>
                  </a:solidFill>
                </a:uFill>
              </a:rPr>
              <a:t>autoconversion</a:t>
            </a:r>
            <a:r>
              <a:rPr lang="en-GB" sz="1600" spc="-1" dirty="0">
                <a:solidFill>
                  <a:srgbClr val="000000"/>
                </a:solidFill>
                <a:uFill>
                  <a:solidFill>
                    <a:srgbClr val="FFFFFF"/>
                  </a:solidFill>
                </a:uFill>
              </a:rPr>
              <a:t> and accretion parametrisation, </a:t>
            </a:r>
            <a:r>
              <a:rPr lang="en-GB" sz="1600" dirty="0">
                <a:latin typeface="AdvPSTIM10-R"/>
              </a:rPr>
              <a:t>DOI: 10.1175/JAS-D-18-0080.1</a:t>
            </a:r>
          </a:p>
          <a:p>
            <a:pPr algn="ctr">
              <a:lnSpc>
                <a:spcPct val="120000"/>
              </a:lnSpc>
            </a:pPr>
            <a:r>
              <a:rPr lang="en-GB" sz="1600" i="1" spc="-1" dirty="0">
                <a:solidFill>
                  <a:srgbClr val="000000"/>
                </a:solidFill>
                <a:uFill>
                  <a:solidFill>
                    <a:srgbClr val="FFFFFF"/>
                  </a:solidFill>
                </a:uFill>
              </a:rPr>
              <a:t>Are LCMs ready for such application?</a:t>
            </a:r>
            <a:endParaRPr lang="en-GB" sz="1600" b="0" strike="noStrike" spc="-1" dirty="0">
              <a:solidFill>
                <a:srgbClr val="000000"/>
              </a:solidFill>
              <a:uFill>
                <a:solidFill>
                  <a:srgbClr val="FFFFFF"/>
                </a:solidFill>
              </a:uFill>
            </a:endParaRPr>
          </a:p>
        </p:txBody>
      </p:sp>
      <p:sp>
        <p:nvSpPr>
          <p:cNvPr id="7" name="TextBox 6">
            <a:extLst>
              <a:ext uri="{FF2B5EF4-FFF2-40B4-BE49-F238E27FC236}">
                <a16:creationId xmlns:a16="http://schemas.microsoft.com/office/drawing/2014/main" id="{8B9E6087-2DF2-4C10-AA83-CA7D33870BFA}"/>
              </a:ext>
            </a:extLst>
          </p:cNvPr>
          <p:cNvSpPr txBox="1"/>
          <p:nvPr/>
        </p:nvSpPr>
        <p:spPr>
          <a:xfrm>
            <a:off x="551431" y="206313"/>
            <a:ext cx="7615348" cy="369332"/>
          </a:xfrm>
          <a:prstGeom prst="rect">
            <a:avLst/>
          </a:prstGeom>
          <a:noFill/>
        </p:spPr>
        <p:txBody>
          <a:bodyPr wrap="square" rtlCol="0">
            <a:spAutoFit/>
          </a:bodyPr>
          <a:lstStyle/>
          <a:p>
            <a:r>
              <a:rPr lang="en-GB" dirty="0"/>
              <a:t>How does </a:t>
            </a:r>
            <a:r>
              <a:rPr lang="en-GB" dirty="0" err="1"/>
              <a:t>KiD</a:t>
            </a:r>
            <a:r>
              <a:rPr lang="en-GB" dirty="0"/>
              <a:t>-A relate to other work/Final thoughts…(for discussion?)</a:t>
            </a:r>
          </a:p>
        </p:txBody>
      </p:sp>
    </p:spTree>
    <p:extLst>
      <p:ext uri="{BB962C8B-B14F-4D97-AF65-F5344CB8AC3E}">
        <p14:creationId xmlns:p14="http://schemas.microsoft.com/office/powerpoint/2010/main" val="1081919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5" name="TextShape 1"/>
          <p:cNvSpPr txBox="1"/>
          <p:nvPr/>
        </p:nvSpPr>
        <p:spPr>
          <a:xfrm>
            <a:off x="198000" y="479880"/>
            <a:ext cx="8437320" cy="499680"/>
          </a:xfrm>
          <a:prstGeom prst="rect">
            <a:avLst/>
          </a:prstGeom>
          <a:noFill/>
          <a:ln>
            <a:noFill/>
          </a:ln>
        </p:spPr>
        <p:txBody>
          <a:bodyPr lIns="68760" tIns="34200" rIns="68760" bIns="34200"/>
          <a:lstStyle/>
          <a:p>
            <a:r>
              <a:rPr lang="en-US" sz="2400" b="0" strike="noStrike" spc="-1" dirty="0">
                <a:solidFill>
                  <a:srgbClr val="000000"/>
                </a:solidFill>
                <a:uFill>
                  <a:solidFill>
                    <a:srgbClr val="FFFFFF"/>
                  </a:solidFill>
                </a:uFill>
                <a:latin typeface="arial"/>
              </a:rPr>
              <a:t>Where to go from here?</a:t>
            </a:r>
            <a:endParaRPr lang="en-US" sz="2400" b="0" strike="noStrike" spc="-1" dirty="0">
              <a:solidFill>
                <a:srgbClr val="2A2A2A"/>
              </a:solidFill>
              <a:uFill>
                <a:solidFill>
                  <a:srgbClr val="FFFFFF"/>
                </a:solidFill>
              </a:uFill>
              <a:latin typeface="Arial"/>
            </a:endParaRPr>
          </a:p>
        </p:txBody>
      </p:sp>
      <p:sp>
        <p:nvSpPr>
          <p:cNvPr id="316" name="TextShape 2"/>
          <p:cNvSpPr txBox="1"/>
          <p:nvPr/>
        </p:nvSpPr>
        <p:spPr>
          <a:xfrm>
            <a:off x="576000" y="898137"/>
            <a:ext cx="7992000" cy="3997800"/>
          </a:xfrm>
          <a:prstGeom prst="rect">
            <a:avLst/>
          </a:prstGeom>
          <a:noFill/>
          <a:ln>
            <a:noFill/>
          </a:ln>
        </p:spPr>
        <p:txBody>
          <a:bodyPr lIns="90000" tIns="45000" rIns="90000" bIns="45000"/>
          <a:lstStyle/>
          <a:p>
            <a:pPr marL="216000" indent="-216000">
              <a:lnSpc>
                <a:spcPct val="100000"/>
              </a:lnSpc>
              <a:spcBef>
                <a:spcPts val="283"/>
              </a:spcBef>
              <a:spcAft>
                <a:spcPts val="283"/>
              </a:spcAft>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WenQuanYi Micro Hei"/>
              </a:rPr>
              <a:t>Try and persuade another </a:t>
            </a:r>
            <a:r>
              <a:rPr lang="en-GB" sz="1600" b="0" strike="noStrike" spc="-1" dirty="0" err="1">
                <a:solidFill>
                  <a:srgbClr val="000000"/>
                </a:solidFill>
                <a:uFill>
                  <a:solidFill>
                    <a:srgbClr val="FFFFFF"/>
                  </a:solidFill>
                </a:uFill>
                <a:latin typeface="Arial"/>
                <a:ea typeface="WenQuanYi Micro Hei"/>
              </a:rPr>
              <a:t>lagrangian</a:t>
            </a:r>
            <a:r>
              <a:rPr lang="en-GB" sz="1600" b="0" strike="noStrike" spc="-1" dirty="0">
                <a:solidFill>
                  <a:srgbClr val="000000"/>
                </a:solidFill>
                <a:uFill>
                  <a:solidFill>
                    <a:srgbClr val="FFFFFF"/>
                  </a:solidFill>
                </a:uFill>
                <a:latin typeface="Arial"/>
                <a:ea typeface="WenQuanYi Micro Hei"/>
              </a:rPr>
              <a:t> model to join and maybe other bin schemes?</a:t>
            </a:r>
          </a:p>
          <a:p>
            <a:pPr marL="216000" indent="-216000">
              <a:lnSpc>
                <a:spcPct val="100000"/>
              </a:lnSpc>
              <a:spcBef>
                <a:spcPts val="283"/>
              </a:spcBef>
              <a:spcAft>
                <a:spcPts val="283"/>
              </a:spcAft>
              <a:buClr>
                <a:srgbClr val="000000"/>
              </a:buClr>
              <a:buSzPct val="45000"/>
              <a:buFont typeface="Wingdings" charset="2"/>
              <a:buChar char=""/>
            </a:pPr>
            <a:r>
              <a:rPr lang="en-GB" sz="1600" spc="-1" dirty="0">
                <a:solidFill>
                  <a:srgbClr val="000000"/>
                </a:solidFill>
                <a:uFill>
                  <a:solidFill>
                    <a:srgbClr val="FFFFFF"/>
                  </a:solidFill>
                </a:uFill>
                <a:latin typeface="Arial"/>
                <a:ea typeface="WenQuanYi Micro Hei"/>
              </a:rPr>
              <a:t>Analyse the 0-D box models tests</a:t>
            </a:r>
          </a:p>
          <a:p>
            <a:pPr marL="673200" lvl="1" indent="-216000">
              <a:spcBef>
                <a:spcPts val="283"/>
              </a:spcBef>
              <a:spcAft>
                <a:spcPts val="283"/>
              </a:spcAft>
              <a:buClr>
                <a:srgbClr val="000000"/>
              </a:buClr>
              <a:buSzPct val="45000"/>
              <a:buFont typeface="Wingdings" charset="2"/>
              <a:buChar char=""/>
            </a:pPr>
            <a:r>
              <a:rPr lang="en-GB" sz="1600" spc="-1" dirty="0">
                <a:solidFill>
                  <a:srgbClr val="000000"/>
                </a:solidFill>
                <a:uFill>
                  <a:solidFill>
                    <a:srgbClr val="FFFFFF"/>
                  </a:solidFill>
                </a:uFill>
                <a:latin typeface="Arial"/>
                <a:ea typeface="WenQuanYi Micro Hei"/>
              </a:rPr>
              <a:t>Understand the variation in size distribution between schemes</a:t>
            </a:r>
          </a:p>
          <a:p>
            <a:pPr marL="216000" indent="-216000">
              <a:spcBef>
                <a:spcPts val="283"/>
              </a:spcBef>
              <a:spcAft>
                <a:spcPts val="283"/>
              </a:spcAft>
              <a:buClr>
                <a:srgbClr val="000000"/>
              </a:buClr>
              <a:buSzPct val="45000"/>
              <a:buFont typeface="Wingdings" charset="2"/>
              <a:buChar char=""/>
            </a:pPr>
            <a:r>
              <a:rPr lang="en-GB" sz="1600" spc="-1" dirty="0">
                <a:solidFill>
                  <a:srgbClr val="000000"/>
                </a:solidFill>
                <a:uFill>
                  <a:solidFill>
                    <a:srgbClr val="FFFFFF"/>
                  </a:solidFill>
                </a:uFill>
                <a:latin typeface="Arial"/>
              </a:rPr>
              <a:t>Finally write up!</a:t>
            </a:r>
          </a:p>
        </p:txBody>
      </p:sp>
    </p:spTree>
    <p:extLst>
      <p:ext uri="{BB962C8B-B14F-4D97-AF65-F5344CB8AC3E}">
        <p14:creationId xmlns:p14="http://schemas.microsoft.com/office/powerpoint/2010/main" val="1072298704"/>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FC72FA-0BBA-4BA5-8A5D-C8CB5EA9797F}"/>
              </a:ext>
            </a:extLst>
          </p:cNvPr>
          <p:cNvSpPr>
            <a:spLocks noGrp="1"/>
          </p:cNvSpPr>
          <p:nvPr>
            <p:ph type="subTitle"/>
          </p:nvPr>
        </p:nvSpPr>
        <p:spPr/>
        <p:txBody>
          <a:bodyPr/>
          <a:lstStyle/>
          <a:p>
            <a:pPr marL="0" indent="0" algn="ctr">
              <a:buNone/>
            </a:pPr>
            <a:r>
              <a:rPr lang="en-GB" dirty="0"/>
              <a:t>Thanks for listening</a:t>
            </a:r>
          </a:p>
          <a:p>
            <a:pPr marL="0" indent="0" algn="ctr">
              <a:buNone/>
            </a:pPr>
            <a:r>
              <a:rPr lang="en-GB" dirty="0"/>
              <a:t>Any questions?</a:t>
            </a:r>
          </a:p>
        </p:txBody>
      </p:sp>
    </p:spTree>
    <p:extLst>
      <p:ext uri="{BB962C8B-B14F-4D97-AF65-F5344CB8AC3E}">
        <p14:creationId xmlns:p14="http://schemas.microsoft.com/office/powerpoint/2010/main" val="87027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411480" y="847440"/>
            <a:ext cx="8527680" cy="5688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57240" rIns="90000" bIns="45000"/>
          <a:lstStyle/>
          <a:p>
            <a:pPr>
              <a:lnSpc>
                <a:spcPct val="100000"/>
              </a:lnSpc>
              <a:spcBef>
                <a:spcPts val="200"/>
              </a:spcBef>
              <a:spcAft>
                <a:spcPts val="400"/>
              </a:spcAft>
              <a:buClr>
                <a:srgbClr val="000000"/>
              </a:buClr>
              <a:buFont typeface="Times New Roman"/>
              <a:buChar char="•"/>
            </a:pPr>
            <a:r>
              <a:rPr lang="en-GB" sz="1500" b="0" strike="noStrike" spc="-1" dirty="0">
                <a:solidFill>
                  <a:srgbClr val="000000"/>
                </a:solidFill>
                <a:uFill>
                  <a:solidFill>
                    <a:srgbClr val="FFFFFF"/>
                  </a:solidFill>
                </a:uFill>
                <a:latin typeface="Arial"/>
                <a:ea typeface="WenQuanYi Micro Hei"/>
              </a:rPr>
              <a:t> </a:t>
            </a:r>
            <a:r>
              <a:rPr lang="en-GB" sz="1300" b="0" strike="noStrike" spc="-1" dirty="0">
                <a:solidFill>
                  <a:srgbClr val="000000"/>
                </a:solidFill>
                <a:uFill>
                  <a:solidFill>
                    <a:srgbClr val="FFFFFF"/>
                  </a:solidFill>
                </a:uFill>
                <a:latin typeface="Arial"/>
                <a:ea typeface="WenQuanYi Micro Hei"/>
              </a:rPr>
              <a:t>Uncertainty due to microphysics in GCSS RICO </a:t>
            </a:r>
            <a:r>
              <a:rPr lang="en-GB" sz="1300" b="0" strike="noStrike" spc="-1" dirty="0" err="1">
                <a:solidFill>
                  <a:srgbClr val="000000"/>
                </a:solidFill>
                <a:uFill>
                  <a:solidFill>
                    <a:srgbClr val="FFFFFF"/>
                  </a:solidFill>
                </a:uFill>
                <a:latin typeface="Arial"/>
                <a:ea typeface="WenQuanYi Micro Hei"/>
              </a:rPr>
              <a:t>intercomparison</a:t>
            </a:r>
            <a:r>
              <a:rPr lang="en-GB" sz="1300" b="0" strike="noStrike" spc="-1" dirty="0">
                <a:solidFill>
                  <a:srgbClr val="000000"/>
                </a:solidFill>
                <a:uFill>
                  <a:solidFill>
                    <a:srgbClr val="FFFFFF"/>
                  </a:solidFill>
                </a:uFill>
                <a:latin typeface="Arial"/>
                <a:ea typeface="AR PL UMing HK"/>
              </a:rPr>
              <a:t> </a:t>
            </a:r>
            <a:endParaRPr lang="en-GB" sz="1300" b="0" strike="noStrike" spc="-1" dirty="0">
              <a:solidFill>
                <a:srgbClr val="000000"/>
              </a:solidFill>
              <a:uFill>
                <a:solidFill>
                  <a:srgbClr val="FFFFFF"/>
                </a:solidFill>
              </a:uFill>
              <a:latin typeface="Arial"/>
            </a:endParaRPr>
          </a:p>
          <a:p>
            <a:pPr marL="276120" lvl="1">
              <a:lnSpc>
                <a:spcPct val="100000"/>
              </a:lnSpc>
              <a:spcBef>
                <a:spcPts val="200"/>
              </a:spcBef>
              <a:spcAft>
                <a:spcPts val="400"/>
              </a:spcAft>
              <a:buClr>
                <a:srgbClr val="000000"/>
              </a:buClr>
              <a:buSzPct val="45000"/>
              <a:buFont typeface="Wingdings" charset="2"/>
              <a:buChar char=""/>
            </a:pPr>
            <a:r>
              <a:rPr lang="en-GB" sz="1300" b="0" strike="noStrike" spc="-1" dirty="0">
                <a:solidFill>
                  <a:srgbClr val="000000"/>
                </a:solidFill>
                <a:uFill>
                  <a:solidFill>
                    <a:srgbClr val="FFFFFF"/>
                  </a:solidFill>
                </a:uFill>
                <a:latin typeface="Arial"/>
                <a:ea typeface="AR PL UMing HK"/>
              </a:rPr>
              <a:t> Using a kinematic flow in participants models discussed @ GCSS Toulouse  2008, but too complicated </a:t>
            </a:r>
            <a:endParaRPr lang="en-GB" sz="1300" b="0" strike="noStrike" spc="-1" dirty="0">
              <a:solidFill>
                <a:srgbClr val="000000"/>
              </a:solidFill>
              <a:uFill>
                <a:solidFill>
                  <a:srgbClr val="FFFFFF"/>
                </a:solidFill>
              </a:uFill>
              <a:latin typeface="Arial"/>
            </a:endParaRPr>
          </a:p>
          <a:p>
            <a:pPr>
              <a:lnSpc>
                <a:spcPct val="100000"/>
              </a:lnSpc>
              <a:spcBef>
                <a:spcPts val="200"/>
              </a:spcBef>
              <a:spcAft>
                <a:spcPts val="400"/>
              </a:spcAft>
              <a:buClr>
                <a:srgbClr val="000000"/>
              </a:buClr>
              <a:buSzPct val="45000"/>
              <a:buFont typeface="Wingdings" charset="2"/>
              <a:buChar char=""/>
            </a:pPr>
            <a:r>
              <a:rPr lang="en-GB" sz="1300" b="0" strike="noStrike" spc="-1" dirty="0">
                <a:solidFill>
                  <a:srgbClr val="000000"/>
                </a:solidFill>
                <a:uFill>
                  <a:solidFill>
                    <a:srgbClr val="FFFFFF"/>
                  </a:solidFill>
                </a:uFill>
                <a:latin typeface="Arial"/>
                <a:ea typeface="WenQuanYi Micro Hei"/>
              </a:rPr>
              <a:t> 1-D Kinematic driver (</a:t>
            </a:r>
            <a:r>
              <a:rPr lang="en-GB" sz="1300" b="0" strike="noStrike" spc="-1" dirty="0" err="1">
                <a:solidFill>
                  <a:srgbClr val="000000"/>
                </a:solidFill>
                <a:uFill>
                  <a:solidFill>
                    <a:srgbClr val="FFFFFF"/>
                  </a:solidFill>
                </a:uFill>
                <a:latin typeface="Arial"/>
                <a:ea typeface="WenQuanYi Micro Hei"/>
              </a:rPr>
              <a:t>KiD</a:t>
            </a:r>
            <a:r>
              <a:rPr lang="en-GB" sz="1300" b="0" strike="noStrike" spc="-1" dirty="0">
                <a:solidFill>
                  <a:srgbClr val="000000"/>
                </a:solidFill>
                <a:uFill>
                  <a:solidFill>
                    <a:srgbClr val="FFFFFF"/>
                  </a:solidFill>
                </a:uFill>
                <a:latin typeface="Arial"/>
                <a:ea typeface="WenQuanYi Micro Hei"/>
              </a:rPr>
              <a:t>) model developed at MO, released in early 2010</a:t>
            </a:r>
            <a:endParaRPr lang="en-GB" sz="1300" b="0" strike="noStrike" spc="-1" dirty="0">
              <a:solidFill>
                <a:srgbClr val="000000"/>
              </a:solidFill>
              <a:uFill>
                <a:solidFill>
                  <a:srgbClr val="FFFFFF"/>
                </a:solidFill>
              </a:uFill>
              <a:latin typeface="Arial"/>
            </a:endParaRPr>
          </a:p>
          <a:p>
            <a:pPr>
              <a:lnSpc>
                <a:spcPct val="100000"/>
              </a:lnSpc>
              <a:spcBef>
                <a:spcPts val="200"/>
              </a:spcBef>
              <a:spcAft>
                <a:spcPts val="400"/>
              </a:spcAft>
              <a:buClr>
                <a:srgbClr val="000000"/>
              </a:buClr>
              <a:buSzPct val="45000"/>
              <a:buFont typeface="Wingdings" charset="2"/>
              <a:buChar char=""/>
            </a:pPr>
            <a:r>
              <a:rPr lang="en-GB" sz="1300" b="0" strike="noStrike" spc="-1" dirty="0">
                <a:solidFill>
                  <a:srgbClr val="000000"/>
                </a:solidFill>
                <a:uFill>
                  <a:solidFill>
                    <a:srgbClr val="FFFFFF"/>
                  </a:solidFill>
                </a:uFill>
                <a:latin typeface="Arial"/>
                <a:ea typeface="WenQuanYi Micro Hei"/>
              </a:rPr>
              <a:t> 2010 GCSS microphysics meeting in Seattle we discussed </a:t>
            </a:r>
            <a:r>
              <a:rPr lang="en-GB" sz="1300" b="0" strike="noStrike" spc="-1" dirty="0" err="1">
                <a:solidFill>
                  <a:srgbClr val="000000"/>
                </a:solidFill>
                <a:uFill>
                  <a:solidFill>
                    <a:srgbClr val="FFFFFF"/>
                  </a:solidFill>
                </a:uFill>
                <a:latin typeface="Arial"/>
                <a:ea typeface="WenQuanYi Micro Hei"/>
              </a:rPr>
              <a:t>KiD</a:t>
            </a:r>
            <a:r>
              <a:rPr lang="en-GB" sz="1300" b="0" strike="noStrike" spc="-1" dirty="0">
                <a:solidFill>
                  <a:srgbClr val="000000"/>
                </a:solidFill>
                <a:uFill>
                  <a:solidFill>
                    <a:srgbClr val="FFFFFF"/>
                  </a:solidFill>
                </a:uFill>
                <a:latin typeface="Arial"/>
                <a:ea typeface="WenQuanYi Micro Hei"/>
              </a:rPr>
              <a:t> model </a:t>
            </a:r>
            <a:endParaRPr lang="en-GB" sz="1300" b="0" strike="noStrike" spc="-1" dirty="0">
              <a:solidFill>
                <a:srgbClr val="000000"/>
              </a:solidFill>
              <a:uFill>
                <a:solidFill>
                  <a:srgbClr val="FFFFFF"/>
                </a:solidFill>
              </a:uFill>
              <a:latin typeface="Arial"/>
            </a:endParaRPr>
          </a:p>
          <a:p>
            <a:pPr>
              <a:lnSpc>
                <a:spcPct val="100000"/>
              </a:lnSpc>
              <a:spcBef>
                <a:spcPts val="200"/>
              </a:spcBef>
              <a:spcAft>
                <a:spcPts val="400"/>
              </a:spcAft>
              <a:buClr>
                <a:srgbClr val="000000"/>
              </a:buClr>
              <a:buSzPct val="45000"/>
              <a:buFont typeface="Wingdings" charset="2"/>
              <a:buChar char=""/>
            </a:pPr>
            <a:r>
              <a:rPr lang="en-GB" sz="1300" b="0" strike="noStrike" spc="-1" dirty="0">
                <a:solidFill>
                  <a:srgbClr val="000000"/>
                </a:solidFill>
                <a:uFill>
                  <a:solidFill>
                    <a:srgbClr val="FFFFFF"/>
                  </a:solidFill>
                </a:uFill>
                <a:latin typeface="Arial"/>
                <a:ea typeface="WenQuanYi Micro Hei"/>
              </a:rPr>
              <a:t> Shipway &amp; Hill (2012) published – describes the </a:t>
            </a:r>
            <a:r>
              <a:rPr lang="en-GB" sz="1300" b="0" strike="noStrike" spc="-1" dirty="0" err="1">
                <a:solidFill>
                  <a:srgbClr val="000000"/>
                </a:solidFill>
                <a:uFill>
                  <a:solidFill>
                    <a:srgbClr val="FFFFFF"/>
                  </a:solidFill>
                </a:uFill>
                <a:latin typeface="Arial"/>
                <a:ea typeface="WenQuanYi Micro Hei"/>
              </a:rPr>
              <a:t>KiD</a:t>
            </a:r>
            <a:r>
              <a:rPr lang="en-GB" sz="1300" b="0" strike="noStrike" spc="-1" dirty="0">
                <a:solidFill>
                  <a:srgbClr val="000000"/>
                </a:solidFill>
                <a:uFill>
                  <a:solidFill>
                    <a:srgbClr val="FFFFFF"/>
                  </a:solidFill>
                </a:uFill>
                <a:latin typeface="Arial"/>
                <a:ea typeface="WenQuanYi Micro Hei"/>
              </a:rPr>
              <a:t> model </a:t>
            </a:r>
            <a:endParaRPr lang="en-GB" sz="1300" spc="-1" dirty="0">
              <a:solidFill>
                <a:srgbClr val="000000"/>
              </a:solidFill>
              <a:uFill>
                <a:solidFill>
                  <a:srgbClr val="FFFFFF"/>
                </a:solidFill>
              </a:uFill>
              <a:latin typeface="Arial"/>
            </a:endParaRPr>
          </a:p>
          <a:p>
            <a:pPr>
              <a:lnSpc>
                <a:spcPct val="100000"/>
              </a:lnSpc>
              <a:spcBef>
                <a:spcPts val="200"/>
              </a:spcBef>
              <a:spcAft>
                <a:spcPts val="400"/>
              </a:spcAft>
              <a:buClr>
                <a:srgbClr val="000000"/>
              </a:buClr>
              <a:buSzPct val="45000"/>
              <a:buFont typeface="Wingdings" charset="2"/>
              <a:buChar char=""/>
            </a:pPr>
            <a:r>
              <a:rPr lang="en-GB" sz="1300" b="0" strike="noStrike" spc="-1" dirty="0">
                <a:solidFill>
                  <a:srgbClr val="000000"/>
                </a:solidFill>
                <a:uFill>
                  <a:solidFill>
                    <a:srgbClr val="FFFFFF"/>
                  </a:solidFill>
                </a:uFill>
                <a:latin typeface="Arial"/>
                <a:ea typeface="WenQuanYi Micro Hei"/>
              </a:rPr>
              <a:t> May 2012 – new version of </a:t>
            </a:r>
            <a:r>
              <a:rPr lang="en-GB" sz="1300" b="0" strike="noStrike" spc="-1" dirty="0" err="1">
                <a:solidFill>
                  <a:srgbClr val="000000"/>
                </a:solidFill>
                <a:uFill>
                  <a:solidFill>
                    <a:srgbClr val="FFFFFF"/>
                  </a:solidFill>
                </a:uFill>
                <a:latin typeface="Arial"/>
                <a:ea typeface="WenQuanYi Micro Hei"/>
              </a:rPr>
              <a:t>KiD</a:t>
            </a:r>
            <a:r>
              <a:rPr lang="en-GB" sz="1300" b="0" strike="noStrike" spc="-1" dirty="0">
                <a:solidFill>
                  <a:srgbClr val="000000"/>
                </a:solidFill>
                <a:uFill>
                  <a:solidFill>
                    <a:srgbClr val="FFFFFF"/>
                  </a:solidFill>
                </a:uFill>
                <a:latin typeface="Arial"/>
                <a:ea typeface="WenQuanYi Micro Hei"/>
              </a:rPr>
              <a:t> model released, discussed at International Cloud Modelling Workshop (Warsaw)</a:t>
            </a:r>
          </a:p>
          <a:p>
            <a:pPr>
              <a:lnSpc>
                <a:spcPct val="100000"/>
              </a:lnSpc>
              <a:spcBef>
                <a:spcPts val="200"/>
              </a:spcBef>
              <a:spcAft>
                <a:spcPts val="400"/>
              </a:spcAft>
              <a:buClr>
                <a:srgbClr val="000000"/>
              </a:buClr>
              <a:buSzPct val="45000"/>
              <a:buFont typeface="Wingdings" charset="2"/>
              <a:buChar char=""/>
            </a:pPr>
            <a:r>
              <a:rPr lang="en-GB" sz="1300" spc="-1" dirty="0">
                <a:solidFill>
                  <a:srgbClr val="000000"/>
                </a:solidFill>
                <a:uFill>
                  <a:solidFill>
                    <a:srgbClr val="FFFFFF"/>
                  </a:solidFill>
                </a:uFill>
                <a:latin typeface="Arial"/>
              </a:rPr>
              <a:t> Hill et al (2015) – presents </a:t>
            </a:r>
            <a:r>
              <a:rPr lang="en-GB" sz="1300" spc="-1" dirty="0" err="1">
                <a:solidFill>
                  <a:srgbClr val="000000"/>
                </a:solidFill>
                <a:uFill>
                  <a:solidFill>
                    <a:srgbClr val="FFFFFF"/>
                  </a:solidFill>
                </a:uFill>
                <a:latin typeface="Arial"/>
              </a:rPr>
              <a:t>KiD</a:t>
            </a:r>
            <a:r>
              <a:rPr lang="en-GB" sz="1300" spc="-1" dirty="0">
                <a:solidFill>
                  <a:srgbClr val="000000"/>
                </a:solidFill>
                <a:uFill>
                  <a:solidFill>
                    <a:srgbClr val="FFFFFF"/>
                  </a:solidFill>
                </a:uFill>
                <a:latin typeface="Arial"/>
              </a:rPr>
              <a:t> simulations and precipitation susceptibility (only bulk and 1 bin scheme, again!)</a:t>
            </a:r>
            <a:endParaRPr lang="en-GB" sz="1300" b="0" strike="noStrike" spc="-1" dirty="0">
              <a:solidFill>
                <a:srgbClr val="000000"/>
              </a:solidFill>
              <a:uFill>
                <a:solidFill>
                  <a:srgbClr val="FFFFFF"/>
                </a:solidFill>
              </a:uFill>
              <a:latin typeface="Arial"/>
            </a:endParaRPr>
          </a:p>
          <a:p>
            <a:pPr>
              <a:lnSpc>
                <a:spcPct val="100000"/>
              </a:lnSpc>
              <a:spcBef>
                <a:spcPts val="200"/>
              </a:spcBef>
              <a:spcAft>
                <a:spcPts val="400"/>
              </a:spcAft>
              <a:buClr>
                <a:srgbClr val="000000"/>
              </a:buClr>
              <a:buSzPct val="45000"/>
              <a:buFont typeface="Wingdings" charset="2"/>
              <a:buChar char=""/>
            </a:pPr>
            <a:r>
              <a:rPr lang="en-GB" sz="1300" b="0" strike="noStrike" spc="-1" dirty="0">
                <a:solidFill>
                  <a:srgbClr val="000000"/>
                </a:solidFill>
                <a:uFill>
                  <a:solidFill>
                    <a:srgbClr val="FFFFFF"/>
                  </a:solidFill>
                </a:uFill>
                <a:latin typeface="Arial"/>
                <a:ea typeface="WenQuanYi Micro Hei"/>
              </a:rPr>
              <a:t> May 2014 – Meeting in Atlanta, decide to start the GASS </a:t>
            </a:r>
            <a:r>
              <a:rPr lang="en-GB" sz="1300" b="0" strike="noStrike" spc="-1" dirty="0" err="1">
                <a:solidFill>
                  <a:srgbClr val="000000"/>
                </a:solidFill>
                <a:uFill>
                  <a:solidFill>
                    <a:srgbClr val="FFFFFF"/>
                  </a:solidFill>
                </a:uFill>
                <a:latin typeface="Arial"/>
                <a:ea typeface="WenQuanYi Micro Hei"/>
              </a:rPr>
              <a:t>KiD</a:t>
            </a:r>
            <a:r>
              <a:rPr lang="en-GB" sz="1300" b="0" strike="noStrike" spc="-1" dirty="0">
                <a:solidFill>
                  <a:srgbClr val="000000"/>
                </a:solidFill>
                <a:uFill>
                  <a:solidFill>
                    <a:srgbClr val="FFFFFF"/>
                  </a:solidFill>
                </a:uFill>
                <a:latin typeface="Arial"/>
                <a:ea typeface="WenQuanYi Micro Hei"/>
              </a:rPr>
              <a:t>-A project</a:t>
            </a:r>
            <a:r>
              <a:rPr lang="en-GB" sz="1300" spc="-1" dirty="0">
                <a:solidFill>
                  <a:srgbClr val="000000"/>
                </a:solidFill>
                <a:uFill>
                  <a:solidFill>
                    <a:srgbClr val="FFFFFF"/>
                  </a:solidFill>
                </a:uFill>
                <a:latin typeface="Arial"/>
                <a:ea typeface="WenQuanYi Micro Hei"/>
              </a:rPr>
              <a:t> </a:t>
            </a:r>
          </a:p>
          <a:p>
            <a:pPr lvl="1">
              <a:spcBef>
                <a:spcPts val="200"/>
              </a:spcBef>
              <a:spcAft>
                <a:spcPts val="400"/>
              </a:spcAft>
              <a:buClr>
                <a:srgbClr val="000000"/>
              </a:buClr>
              <a:buSzPct val="45000"/>
              <a:buFont typeface="Wingdings" charset="2"/>
              <a:buChar char=""/>
            </a:pPr>
            <a:r>
              <a:rPr lang="en-GB" sz="1300" b="0" strike="noStrike" spc="-1" dirty="0">
                <a:solidFill>
                  <a:srgbClr val="000000"/>
                </a:solidFill>
                <a:uFill>
                  <a:solidFill>
                    <a:srgbClr val="FFFFFF"/>
                  </a:solidFill>
                </a:uFill>
                <a:latin typeface="Arial"/>
                <a:ea typeface="WenQuanYi Micro Hei"/>
              </a:rPr>
              <a:t> submission 1 – April 2015 (presented at the 1st Eulerian vs </a:t>
            </a:r>
            <a:r>
              <a:rPr lang="en-GB" sz="1300" b="0" strike="noStrike" spc="-1" dirty="0" err="1">
                <a:solidFill>
                  <a:srgbClr val="000000"/>
                </a:solidFill>
                <a:uFill>
                  <a:solidFill>
                    <a:srgbClr val="FFFFFF"/>
                  </a:solidFill>
                </a:uFill>
                <a:latin typeface="Arial"/>
                <a:ea typeface="WenQuanYi Micro Hei"/>
              </a:rPr>
              <a:t>Langrangian</a:t>
            </a:r>
            <a:r>
              <a:rPr lang="en-GB" sz="1300" b="0" strike="noStrike" spc="-1" dirty="0">
                <a:solidFill>
                  <a:srgbClr val="000000"/>
                </a:solidFill>
                <a:uFill>
                  <a:solidFill>
                    <a:srgbClr val="FFFFFF"/>
                  </a:solidFill>
                </a:uFill>
                <a:latin typeface="Arial"/>
                <a:ea typeface="WenQuanYi Micro Hei"/>
              </a:rPr>
              <a:t> workshop, Warsaw)</a:t>
            </a:r>
          </a:p>
          <a:p>
            <a:pPr lvl="2">
              <a:spcBef>
                <a:spcPts val="200"/>
              </a:spcBef>
              <a:spcAft>
                <a:spcPts val="400"/>
              </a:spcAft>
              <a:buClr>
                <a:srgbClr val="000000"/>
              </a:buClr>
              <a:buSzPct val="45000"/>
              <a:buFont typeface="Wingdings" charset="2"/>
              <a:buChar char=""/>
            </a:pPr>
            <a:r>
              <a:rPr lang="en-GB" sz="1300" spc="-1" dirty="0">
                <a:solidFill>
                  <a:srgbClr val="000000"/>
                </a:solidFill>
                <a:uFill>
                  <a:solidFill>
                    <a:srgbClr val="FFFFFF"/>
                  </a:solidFill>
                </a:uFill>
                <a:latin typeface="Arial"/>
                <a:ea typeface="WenQuanYi Micro Hei"/>
              </a:rPr>
              <a:t> bulk, 3 bin schemes</a:t>
            </a:r>
            <a:endParaRPr lang="en-GB" sz="1300" b="0" strike="noStrike" spc="-1" dirty="0">
              <a:solidFill>
                <a:srgbClr val="000000"/>
              </a:solidFill>
              <a:uFill>
                <a:solidFill>
                  <a:srgbClr val="FFFFFF"/>
                </a:solidFill>
              </a:uFill>
              <a:latin typeface="Arial"/>
              <a:ea typeface="WenQuanYi Micro Hei"/>
            </a:endParaRPr>
          </a:p>
          <a:p>
            <a:pPr lvl="1">
              <a:spcBef>
                <a:spcPts val="200"/>
              </a:spcBef>
              <a:spcAft>
                <a:spcPts val="400"/>
              </a:spcAft>
              <a:buClr>
                <a:srgbClr val="000000"/>
              </a:buClr>
              <a:buSzPct val="45000"/>
              <a:buFont typeface="Wingdings" charset="2"/>
              <a:buChar char=""/>
            </a:pPr>
            <a:r>
              <a:rPr lang="en-GB" sz="1300" spc="-1" dirty="0">
                <a:solidFill>
                  <a:srgbClr val="000000"/>
                </a:solidFill>
                <a:uFill>
                  <a:solidFill>
                    <a:srgbClr val="FFFFFF"/>
                  </a:solidFill>
                </a:uFill>
                <a:latin typeface="Arial"/>
                <a:ea typeface="WenQuanYi Micro Hei"/>
              </a:rPr>
              <a:t> </a:t>
            </a:r>
            <a:r>
              <a:rPr lang="en-GB" sz="1300" b="0" strike="noStrike" spc="-1" dirty="0">
                <a:solidFill>
                  <a:srgbClr val="000000"/>
                </a:solidFill>
                <a:uFill>
                  <a:solidFill>
                    <a:srgbClr val="FFFFFF"/>
                  </a:solidFill>
                </a:uFill>
                <a:latin typeface="Arial"/>
                <a:ea typeface="WenQuanYi Micro Hei"/>
              </a:rPr>
              <a:t>submission 2 (International Cloud modelling workshop, Exeter, June 2016)</a:t>
            </a:r>
          </a:p>
          <a:p>
            <a:pPr lvl="2">
              <a:spcBef>
                <a:spcPts val="200"/>
              </a:spcBef>
              <a:spcAft>
                <a:spcPts val="400"/>
              </a:spcAft>
              <a:buClr>
                <a:srgbClr val="000000"/>
              </a:buClr>
              <a:buSzPct val="45000"/>
              <a:buFont typeface="Wingdings" charset="2"/>
              <a:buChar char=""/>
            </a:pPr>
            <a:r>
              <a:rPr lang="en-GB" sz="1300" spc="-1" dirty="0">
                <a:solidFill>
                  <a:srgbClr val="000000"/>
                </a:solidFill>
                <a:uFill>
                  <a:solidFill>
                    <a:srgbClr val="FFFFFF"/>
                  </a:solidFill>
                </a:uFill>
                <a:latin typeface="Arial"/>
                <a:ea typeface="WenQuanYi Micro Hei"/>
              </a:rPr>
              <a:t> bulk, 2 bin schemes and 1 </a:t>
            </a:r>
            <a:r>
              <a:rPr lang="en-GB" sz="1300" spc="-1" dirty="0" err="1">
                <a:solidFill>
                  <a:srgbClr val="000000"/>
                </a:solidFill>
                <a:uFill>
                  <a:solidFill>
                    <a:srgbClr val="FFFFFF"/>
                  </a:solidFill>
                </a:uFill>
                <a:latin typeface="Arial"/>
                <a:ea typeface="WenQuanYi Micro Hei"/>
              </a:rPr>
              <a:t>lagrangian</a:t>
            </a:r>
            <a:r>
              <a:rPr lang="en-GB" sz="1300" spc="-1" dirty="0">
                <a:solidFill>
                  <a:srgbClr val="000000"/>
                </a:solidFill>
                <a:uFill>
                  <a:solidFill>
                    <a:srgbClr val="FFFFFF"/>
                  </a:solidFill>
                </a:uFill>
                <a:latin typeface="Arial"/>
                <a:ea typeface="WenQuanYi Micro Hei"/>
              </a:rPr>
              <a:t> scheme</a:t>
            </a:r>
            <a:endParaRPr lang="en-GB" sz="1300" b="0" strike="noStrike" spc="-1" dirty="0">
              <a:solidFill>
                <a:srgbClr val="000000"/>
              </a:solidFill>
              <a:uFill>
                <a:solidFill>
                  <a:srgbClr val="FFFFFF"/>
                </a:solidFill>
              </a:uFill>
              <a:latin typeface="Arial"/>
              <a:ea typeface="WenQuanYi Micro Hei"/>
            </a:endParaRPr>
          </a:p>
          <a:p>
            <a:pPr lvl="1">
              <a:spcBef>
                <a:spcPts val="200"/>
              </a:spcBef>
              <a:spcAft>
                <a:spcPts val="400"/>
              </a:spcAft>
              <a:buClr>
                <a:srgbClr val="000000"/>
              </a:buClr>
              <a:buSzPct val="45000"/>
              <a:buFont typeface="Wingdings" charset="2"/>
              <a:buChar char=""/>
            </a:pPr>
            <a:r>
              <a:rPr lang="en-GB" sz="1300" spc="-1" dirty="0">
                <a:solidFill>
                  <a:srgbClr val="000000"/>
                </a:solidFill>
                <a:uFill>
                  <a:solidFill>
                    <a:srgbClr val="FFFFFF"/>
                  </a:solidFill>
                </a:uFill>
                <a:latin typeface="Arial"/>
              </a:rPr>
              <a:t>  </a:t>
            </a:r>
            <a:r>
              <a:rPr lang="en-GB" sz="1300" b="0" strike="noStrike" spc="-1" dirty="0">
                <a:solidFill>
                  <a:srgbClr val="000000"/>
                </a:solidFill>
                <a:uFill>
                  <a:solidFill>
                    <a:srgbClr val="FFFFFF"/>
                  </a:solidFill>
                </a:uFill>
                <a:latin typeface="Arial"/>
                <a:ea typeface="WenQuanYi Micro Hei"/>
              </a:rPr>
              <a:t>Feb 2018 – 3rd (final??) round of submissions with 1-D and box model submissions from </a:t>
            </a:r>
            <a:r>
              <a:rPr lang="en-GB" sz="1300" b="0" strike="noStrike" spc="-1" dirty="0" err="1">
                <a:solidFill>
                  <a:srgbClr val="000000"/>
                </a:solidFill>
                <a:uFill>
                  <a:solidFill>
                    <a:srgbClr val="FFFFFF"/>
                  </a:solidFill>
                </a:uFill>
                <a:latin typeface="Arial"/>
                <a:ea typeface="WenQuanYi Micro Hei"/>
              </a:rPr>
              <a:t>lagrangian</a:t>
            </a:r>
            <a:r>
              <a:rPr lang="en-GB" sz="1300" b="0" strike="noStrike" spc="-1" dirty="0">
                <a:solidFill>
                  <a:srgbClr val="000000"/>
                </a:solidFill>
                <a:uFill>
                  <a:solidFill>
                    <a:srgbClr val="FFFFFF"/>
                  </a:solidFill>
                </a:uFill>
                <a:latin typeface="Arial"/>
                <a:ea typeface="WenQuanYi Micro Hei"/>
              </a:rPr>
              <a:t>, bin and bulk – presented </a:t>
            </a:r>
            <a:r>
              <a:rPr lang="en-GB" sz="1300" spc="-1" dirty="0">
                <a:solidFill>
                  <a:srgbClr val="000000"/>
                </a:solidFill>
                <a:uFill>
                  <a:solidFill>
                    <a:srgbClr val="FFFFFF"/>
                  </a:solidFill>
                </a:uFill>
                <a:latin typeface="Arial"/>
                <a:ea typeface="WenQuanYi Micro Hei"/>
              </a:rPr>
              <a:t>at Pan-GASS and here!</a:t>
            </a:r>
          </a:p>
          <a:p>
            <a:pPr lvl="2">
              <a:spcBef>
                <a:spcPts val="200"/>
              </a:spcBef>
              <a:spcAft>
                <a:spcPts val="400"/>
              </a:spcAft>
              <a:buClr>
                <a:srgbClr val="000000"/>
              </a:buClr>
              <a:buSzPct val="45000"/>
              <a:buFont typeface="Wingdings" charset="2"/>
              <a:buChar char=""/>
            </a:pPr>
            <a:r>
              <a:rPr lang="en-GB" sz="1300" spc="-1" dirty="0">
                <a:solidFill>
                  <a:srgbClr val="000000"/>
                </a:solidFill>
                <a:uFill>
                  <a:solidFill>
                    <a:srgbClr val="FFFFFF"/>
                  </a:solidFill>
                </a:uFill>
                <a:latin typeface="Arial"/>
                <a:ea typeface="WenQuanYi Micro Hei"/>
              </a:rPr>
              <a:t> bulk, 3 bin schemes and 3 </a:t>
            </a:r>
            <a:r>
              <a:rPr lang="en-GB" sz="1300" spc="-1" dirty="0" err="1">
                <a:solidFill>
                  <a:srgbClr val="000000"/>
                </a:solidFill>
                <a:uFill>
                  <a:solidFill>
                    <a:srgbClr val="FFFFFF"/>
                  </a:solidFill>
                </a:uFill>
                <a:latin typeface="Arial"/>
                <a:ea typeface="WenQuanYi Micro Hei"/>
              </a:rPr>
              <a:t>lagrangian</a:t>
            </a:r>
            <a:r>
              <a:rPr lang="en-GB" sz="1300" spc="-1" dirty="0">
                <a:solidFill>
                  <a:srgbClr val="000000"/>
                </a:solidFill>
                <a:uFill>
                  <a:solidFill>
                    <a:srgbClr val="FFFFFF"/>
                  </a:solidFill>
                </a:uFill>
                <a:latin typeface="Arial"/>
                <a:ea typeface="WenQuanYi Micro Hei"/>
              </a:rPr>
              <a:t> schemes.</a:t>
            </a:r>
          </a:p>
        </p:txBody>
      </p:sp>
      <p:sp>
        <p:nvSpPr>
          <p:cNvPr id="253" name="CustomShape 2"/>
          <p:cNvSpPr/>
          <p:nvPr/>
        </p:nvSpPr>
        <p:spPr>
          <a:xfrm>
            <a:off x="280380" y="426060"/>
            <a:ext cx="7560000" cy="842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72360" rIns="90000" bIns="45000"/>
          <a:lstStyle/>
          <a:p>
            <a:pPr>
              <a:lnSpc>
                <a:spcPct val="94000"/>
              </a:lnSpc>
            </a:pPr>
            <a:r>
              <a:rPr lang="en-US" sz="2000" b="1" strike="noStrike" spc="-1" dirty="0">
                <a:solidFill>
                  <a:srgbClr val="000000"/>
                </a:solidFill>
                <a:uFill>
                  <a:solidFill>
                    <a:srgbClr val="FFFFFF"/>
                  </a:solidFill>
                </a:uFill>
                <a:latin typeface="Arial"/>
              </a:rPr>
              <a:t>Brief history of the GCSS/GASS microphysics project &amp; </a:t>
            </a:r>
            <a:r>
              <a:rPr lang="en-US" sz="2000" b="1" strike="noStrike" spc="-1" dirty="0" err="1">
                <a:solidFill>
                  <a:srgbClr val="000000"/>
                </a:solidFill>
                <a:uFill>
                  <a:solidFill>
                    <a:srgbClr val="FFFFFF"/>
                  </a:solidFill>
                </a:uFill>
                <a:latin typeface="Arial"/>
              </a:rPr>
              <a:t>KiD</a:t>
            </a:r>
            <a:endParaRPr lang="en-GB" sz="2000" b="0" strike="noStrike" spc="-1" dirty="0">
              <a:solidFill>
                <a:srgbClr val="000000"/>
              </a:solidFill>
              <a:uFill>
                <a:solidFill>
                  <a:srgbClr val="FFFFFF"/>
                </a:solidFill>
              </a:uFill>
              <a:latin typeface="Arial"/>
            </a:endParaRPr>
          </a:p>
          <a:p>
            <a:pPr>
              <a:lnSpc>
                <a:spcPct val="94000"/>
              </a:lnSpc>
            </a:pPr>
            <a:r>
              <a:rPr lang="en-US" sz="2800" b="0" strike="noStrike" spc="-1" dirty="0">
                <a:solidFill>
                  <a:srgbClr val="000000"/>
                </a:solidFill>
                <a:uFill>
                  <a:solidFill>
                    <a:srgbClr val="FFFFFF"/>
                  </a:solidFill>
                </a:uFill>
                <a:latin typeface="Arial"/>
              </a:rPr>
              <a:t> </a:t>
            </a:r>
            <a:endParaRPr lang="en-GB" sz="2800" b="0" strike="noStrike" spc="-1" dirty="0">
              <a:solidFill>
                <a:srgbClr val="000000"/>
              </a:solidFill>
              <a:uFill>
                <a:solidFill>
                  <a:srgbClr val="FFFFFF"/>
                </a:solidFill>
              </a:uFill>
              <a:latin typeface="Aria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8EEAE4-FA10-4564-8BFE-9E9353F6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7" y="952500"/>
            <a:ext cx="4491353" cy="2245677"/>
          </a:xfrm>
          <a:prstGeom prst="rect">
            <a:avLst/>
          </a:prstGeom>
        </p:spPr>
      </p:pic>
      <p:pic>
        <p:nvPicPr>
          <p:cNvPr id="5" name="Picture 4">
            <a:extLst>
              <a:ext uri="{FF2B5EF4-FFF2-40B4-BE49-F238E27FC236}">
                <a16:creationId xmlns:a16="http://schemas.microsoft.com/office/drawing/2014/main" id="{8241A88A-DE66-438B-BEB1-ADC176DA0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52500"/>
            <a:ext cx="4491351" cy="2245676"/>
          </a:xfrm>
          <a:prstGeom prst="rect">
            <a:avLst/>
          </a:prstGeom>
        </p:spPr>
      </p:pic>
    </p:spTree>
    <p:extLst>
      <p:ext uri="{BB962C8B-B14F-4D97-AF65-F5344CB8AC3E}">
        <p14:creationId xmlns:p14="http://schemas.microsoft.com/office/powerpoint/2010/main" val="2323431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0" name="TextShape 1"/>
          <p:cNvSpPr txBox="1"/>
          <p:nvPr/>
        </p:nvSpPr>
        <p:spPr>
          <a:xfrm>
            <a:off x="585720" y="1595520"/>
            <a:ext cx="3879720" cy="3674160"/>
          </a:xfrm>
          <a:prstGeom prst="rect">
            <a:avLst/>
          </a:prstGeom>
          <a:noFill/>
          <a:ln>
            <a:noFill/>
          </a:ln>
        </p:spPr>
        <p:txBody>
          <a:bodyPr>
            <a:normAutofit/>
          </a:bodyPr>
          <a:lstStyle/>
          <a:p>
            <a:pPr algn="ctr">
              <a:lnSpc>
                <a:spcPct val="100000"/>
              </a:lnSpc>
              <a:spcBef>
                <a:spcPts val="1001"/>
              </a:spcBef>
            </a:pPr>
            <a:r>
              <a:rPr lang="en-US" sz="1600" b="1" u="sng" strike="noStrike" spc="-1">
                <a:solidFill>
                  <a:srgbClr val="000000"/>
                </a:solidFill>
                <a:uFill>
                  <a:solidFill>
                    <a:srgbClr val="FFFFFF"/>
                  </a:solidFill>
                </a:uFill>
                <a:latin typeface="arial"/>
                <a:ea typeface="Century Gothic"/>
              </a:rPr>
              <a:t>Collision-Coalescence</a:t>
            </a:r>
            <a:endParaRPr lang="en-US" sz="1600" b="0" strike="noStrike" spc="-1">
              <a:solidFill>
                <a:srgbClr val="000000"/>
              </a:solidFill>
              <a:uFill>
                <a:solidFill>
                  <a:srgbClr val="FFFFFF"/>
                </a:solidFill>
              </a:uFill>
              <a:latin typeface="Calibri"/>
            </a:endParaRPr>
          </a:p>
          <a:p>
            <a:pPr>
              <a:lnSpc>
                <a:spcPct val="100000"/>
              </a:lnSpc>
              <a:spcBef>
                <a:spcPts val="1001"/>
              </a:spcBef>
            </a:pPr>
            <a:r>
              <a:rPr lang="en-US" sz="1600" b="1" strike="noStrike" spc="-1">
                <a:solidFill>
                  <a:srgbClr val="000000"/>
                </a:solidFill>
                <a:uFill>
                  <a:solidFill>
                    <a:srgbClr val="FFFFFF"/>
                  </a:solidFill>
                </a:uFill>
                <a:latin typeface="arial"/>
                <a:ea typeface="Century Gothic"/>
              </a:rPr>
              <a:t>Assume:</a:t>
            </a:r>
            <a:r>
              <a:rPr lang="en-US" sz="1600" b="0" strike="noStrike" spc="-1">
                <a:solidFill>
                  <a:srgbClr val="000000"/>
                </a:solidFill>
                <a:uFill>
                  <a:solidFill>
                    <a:srgbClr val="FFFFFF"/>
                  </a:solidFill>
                </a:uFill>
                <a:latin typeface="arial"/>
                <a:ea typeface="Century Gothic"/>
              </a:rPr>
              <a:t> initial </a:t>
            </a:r>
            <a:r>
              <a:rPr lang="en-US" sz="1600" b="0" i="1" strike="noStrike" spc="-1">
                <a:solidFill>
                  <a:srgbClr val="000000"/>
                </a:solidFill>
                <a:uFill>
                  <a:solidFill>
                    <a:srgbClr val="FFFFFF"/>
                  </a:solidFill>
                </a:uFill>
                <a:latin typeface="arial"/>
                <a:ea typeface="Century Gothic"/>
              </a:rPr>
              <a:t>q</a:t>
            </a:r>
            <a:r>
              <a:rPr lang="en-US" sz="1600" b="0" i="1" strike="noStrike" spc="-1" baseline="-25000">
                <a:solidFill>
                  <a:srgbClr val="000000"/>
                </a:solidFill>
                <a:uFill>
                  <a:solidFill>
                    <a:srgbClr val="FFFFFF"/>
                  </a:solidFill>
                </a:uFill>
                <a:latin typeface="arial"/>
                <a:ea typeface="Century Gothic"/>
              </a:rPr>
              <a:t>c</a:t>
            </a:r>
            <a:r>
              <a:rPr lang="en-US" sz="1600" b="0" strike="noStrike" spc="-1">
                <a:solidFill>
                  <a:srgbClr val="000000"/>
                </a:solidFill>
                <a:uFill>
                  <a:solidFill>
                    <a:srgbClr val="FFFFFF"/>
                  </a:solidFill>
                </a:uFill>
                <a:latin typeface="arial"/>
                <a:ea typeface="Century Gothic"/>
              </a:rPr>
              <a:t>, </a:t>
            </a:r>
            <a:r>
              <a:rPr lang="en-US" sz="1600" b="0" strike="noStrike" spc="-1">
                <a:solidFill>
                  <a:srgbClr val="000000"/>
                </a:solidFill>
                <a:uFill>
                  <a:solidFill>
                    <a:srgbClr val="FFFFFF"/>
                  </a:solidFill>
                </a:uFill>
                <a:latin typeface="Noto Sans"/>
                <a:ea typeface="Noto Sans"/>
              </a:rPr>
              <a:t>μ</a:t>
            </a:r>
            <a:r>
              <a:rPr lang="en-US" sz="1600" b="0" strike="noStrike" spc="-1">
                <a:solidFill>
                  <a:srgbClr val="000000"/>
                </a:solidFill>
                <a:uFill>
                  <a:solidFill>
                    <a:srgbClr val="FFFFFF"/>
                  </a:solidFill>
                </a:uFill>
                <a:latin typeface="arial"/>
                <a:ea typeface="Century Gothic"/>
              </a:rPr>
              <a:t>, </a:t>
            </a:r>
            <a:r>
              <a:rPr lang="en-US" sz="1600" b="0" i="1" strike="noStrike" spc="-1">
                <a:solidFill>
                  <a:srgbClr val="000000"/>
                </a:solidFill>
                <a:uFill>
                  <a:solidFill>
                    <a:srgbClr val="FFFFFF"/>
                  </a:solidFill>
                </a:uFill>
                <a:latin typeface="arial"/>
                <a:ea typeface="Century Gothic"/>
              </a:rPr>
              <a:t>N</a:t>
            </a:r>
            <a:endParaRPr lang="en-US" sz="1600" b="0" strike="noStrike" spc="-1">
              <a:solidFill>
                <a:srgbClr val="000000"/>
              </a:solidFill>
              <a:uFill>
                <a:solidFill>
                  <a:srgbClr val="FFFFFF"/>
                </a:solidFill>
              </a:uFill>
              <a:latin typeface="Calibri"/>
            </a:endParaRPr>
          </a:p>
          <a:p>
            <a:pPr>
              <a:lnSpc>
                <a:spcPct val="100000"/>
              </a:lnSpc>
              <a:spcBef>
                <a:spcPts val="1001"/>
              </a:spcBef>
            </a:pPr>
            <a:r>
              <a:rPr lang="en-US" sz="1600" b="0" i="1" strike="noStrike" spc="-1">
                <a:solidFill>
                  <a:srgbClr val="000000"/>
                </a:solidFill>
                <a:uFill>
                  <a:solidFill>
                    <a:srgbClr val="FFFFFF"/>
                  </a:solidFill>
                </a:uFill>
                <a:latin typeface="arial"/>
                <a:ea typeface="Century Gothic"/>
              </a:rPr>
              <a:t>q</a:t>
            </a:r>
            <a:r>
              <a:rPr lang="en-US" sz="1600" b="0" i="1" strike="noStrike" spc="-1" baseline="-25000">
                <a:solidFill>
                  <a:srgbClr val="000000"/>
                </a:solidFill>
                <a:uFill>
                  <a:solidFill>
                    <a:srgbClr val="FFFFFF"/>
                  </a:solidFill>
                </a:uFill>
                <a:latin typeface="arial"/>
                <a:ea typeface="Century Gothic"/>
              </a:rPr>
              <a:t>c</a:t>
            </a:r>
            <a:r>
              <a:rPr lang="en-US" sz="1600" b="0" i="1" strike="noStrike" spc="-1">
                <a:solidFill>
                  <a:srgbClr val="000000"/>
                </a:solidFill>
                <a:uFill>
                  <a:solidFill>
                    <a:srgbClr val="FFFFFF"/>
                  </a:solidFill>
                </a:uFill>
                <a:latin typeface="arial"/>
                <a:ea typeface="Century Gothic"/>
              </a:rPr>
              <a:t> </a:t>
            </a:r>
            <a:r>
              <a:rPr lang="en-US" sz="1600" b="0" strike="noStrike" spc="-1">
                <a:solidFill>
                  <a:srgbClr val="000000"/>
                </a:solidFill>
                <a:uFill>
                  <a:solidFill>
                    <a:srgbClr val="FFFFFF"/>
                  </a:solidFill>
                </a:uFill>
                <a:latin typeface="arial"/>
                <a:ea typeface="Century Gothic"/>
              </a:rPr>
              <a:t> =  1.0 g kg</a:t>
            </a:r>
            <a:r>
              <a:rPr lang="en-US" sz="1600" b="0" strike="noStrike" spc="-1" baseline="30000">
                <a:solidFill>
                  <a:srgbClr val="000000"/>
                </a:solidFill>
                <a:uFill>
                  <a:solidFill>
                    <a:srgbClr val="FFFFFF"/>
                  </a:solidFill>
                </a:uFill>
                <a:latin typeface="arial"/>
                <a:ea typeface="Century Gothic"/>
              </a:rPr>
              <a:t>-1, </a:t>
            </a:r>
            <a:r>
              <a:rPr lang="en-US" sz="1600" b="0" i="1" strike="noStrike" spc="-1">
                <a:solidFill>
                  <a:srgbClr val="000000"/>
                </a:solidFill>
                <a:uFill>
                  <a:solidFill>
                    <a:srgbClr val="FFFFFF"/>
                  </a:solidFill>
                </a:uFill>
                <a:latin typeface="arial"/>
                <a:ea typeface="Century Gothic"/>
              </a:rPr>
              <a:t>N</a:t>
            </a:r>
            <a:r>
              <a:rPr lang="en-US" sz="1600" b="0" strike="noStrike" spc="-1">
                <a:solidFill>
                  <a:srgbClr val="000000"/>
                </a:solidFill>
                <a:uFill>
                  <a:solidFill>
                    <a:srgbClr val="FFFFFF"/>
                  </a:solidFill>
                </a:uFill>
                <a:latin typeface="arial"/>
                <a:ea typeface="Century Gothic"/>
              </a:rPr>
              <a:t> = 50, 150, 300 cm</a:t>
            </a:r>
            <a:r>
              <a:rPr lang="en-US" sz="1600" b="0" strike="noStrike" spc="-1" baseline="30000">
                <a:solidFill>
                  <a:srgbClr val="000000"/>
                </a:solidFill>
                <a:uFill>
                  <a:solidFill>
                    <a:srgbClr val="FFFFFF"/>
                  </a:solidFill>
                </a:uFill>
                <a:latin typeface="arial"/>
                <a:ea typeface="Century Gothic"/>
              </a:rPr>
              <a:t>-3</a:t>
            </a:r>
            <a:endParaRPr lang="en-US" sz="1600" b="0" strike="noStrike" spc="-1">
              <a:solidFill>
                <a:srgbClr val="000000"/>
              </a:solidFill>
              <a:uFill>
                <a:solidFill>
                  <a:srgbClr val="FFFFFF"/>
                </a:solidFill>
              </a:uFill>
              <a:latin typeface="Calibri"/>
            </a:endParaRPr>
          </a:p>
          <a:p>
            <a:pPr>
              <a:lnSpc>
                <a:spcPct val="100000"/>
              </a:lnSpc>
              <a:spcBef>
                <a:spcPts val="1001"/>
              </a:spcBef>
            </a:pPr>
            <a:r>
              <a:rPr lang="en-US" sz="1600" b="0" strike="noStrike" spc="-1">
                <a:solidFill>
                  <a:srgbClr val="000000"/>
                </a:solidFill>
                <a:uFill>
                  <a:solidFill>
                    <a:srgbClr val="FFFFFF"/>
                  </a:solidFill>
                </a:uFill>
                <a:latin typeface="Noto Sans"/>
                <a:ea typeface="Noto Sans"/>
              </a:rPr>
              <a:t>μ</a:t>
            </a:r>
            <a:r>
              <a:rPr lang="en-US" sz="1600" b="0" strike="noStrike" spc="-1">
                <a:solidFill>
                  <a:srgbClr val="000000"/>
                </a:solidFill>
                <a:uFill>
                  <a:solidFill>
                    <a:srgbClr val="FFFFFF"/>
                  </a:solidFill>
                </a:uFill>
                <a:latin typeface="arial"/>
                <a:ea typeface="Noto Sans"/>
              </a:rPr>
              <a:t> </a:t>
            </a:r>
            <a:r>
              <a:rPr lang="en-US" sz="1600" b="0" strike="noStrike" spc="-1">
                <a:solidFill>
                  <a:srgbClr val="000000"/>
                </a:solidFill>
                <a:uFill>
                  <a:solidFill>
                    <a:srgbClr val="FFFFFF"/>
                  </a:solidFill>
                </a:uFill>
                <a:latin typeface="arial"/>
                <a:ea typeface="Century Gothic"/>
              </a:rPr>
              <a:t>= 0, 2</a:t>
            </a:r>
            <a:endParaRPr lang="en-US" sz="1600" b="0" strike="noStrike" spc="-1">
              <a:solidFill>
                <a:srgbClr val="000000"/>
              </a:solidFill>
              <a:uFill>
                <a:solidFill>
                  <a:srgbClr val="FFFFFF"/>
                </a:solidFill>
              </a:uFill>
              <a:latin typeface="Calibri"/>
            </a:endParaRPr>
          </a:p>
          <a:p>
            <a:pPr>
              <a:lnSpc>
                <a:spcPct val="100000"/>
              </a:lnSpc>
              <a:spcBef>
                <a:spcPts val="1001"/>
              </a:spcBef>
            </a:pPr>
            <a:r>
              <a:rPr lang="en-US" sz="1600" b="0" strike="noStrike" spc="-1">
                <a:solidFill>
                  <a:srgbClr val="000000"/>
                </a:solidFill>
                <a:uFill>
                  <a:solidFill>
                    <a:srgbClr val="FFFFFF"/>
                  </a:solidFill>
                </a:uFill>
                <a:latin typeface="arial"/>
                <a:ea typeface="Century Gothic"/>
              </a:rPr>
              <a:t>Distributed using gamma distribution</a:t>
            </a:r>
            <a:endParaRPr lang="en-US" sz="1600" b="0" strike="noStrike" spc="-1">
              <a:solidFill>
                <a:srgbClr val="000000"/>
              </a:solidFill>
              <a:uFill>
                <a:solidFill>
                  <a:srgbClr val="FFFFFF"/>
                </a:solidFill>
              </a:uFill>
              <a:latin typeface="Calibri"/>
            </a:endParaRPr>
          </a:p>
          <a:p>
            <a:pPr>
              <a:lnSpc>
                <a:spcPct val="100000"/>
              </a:lnSpc>
              <a:spcBef>
                <a:spcPts val="1001"/>
              </a:spcBef>
            </a:pPr>
            <a:r>
              <a:rPr lang="en-US" sz="1600" b="1" strike="noStrike" spc="-1">
                <a:solidFill>
                  <a:srgbClr val="000000"/>
                </a:solidFill>
                <a:uFill>
                  <a:solidFill>
                    <a:srgbClr val="FFFFFF"/>
                  </a:solidFill>
                </a:uFill>
                <a:latin typeface="arial"/>
                <a:ea typeface="Century Gothic"/>
              </a:rPr>
              <a:t>Processes:</a:t>
            </a:r>
            <a:r>
              <a:rPr lang="en-US" sz="1600" b="0" strike="noStrike" spc="-1">
                <a:solidFill>
                  <a:srgbClr val="000000"/>
                </a:solidFill>
                <a:uFill>
                  <a:solidFill>
                    <a:srgbClr val="FFFFFF"/>
                  </a:solidFill>
                </a:uFill>
                <a:latin typeface="arial"/>
                <a:ea typeface="Century Gothic"/>
              </a:rPr>
              <a:t> only collision-coalescence</a:t>
            </a:r>
            <a:endParaRPr lang="en-US" sz="1600" b="0" strike="noStrike" spc="-1">
              <a:solidFill>
                <a:srgbClr val="000000"/>
              </a:solidFill>
              <a:uFill>
                <a:solidFill>
                  <a:srgbClr val="FFFFFF"/>
                </a:solidFill>
              </a:uFill>
              <a:latin typeface="Calibri"/>
            </a:endParaRPr>
          </a:p>
          <a:p>
            <a:pPr>
              <a:lnSpc>
                <a:spcPct val="100000"/>
              </a:lnSpc>
              <a:spcBef>
                <a:spcPts val="1001"/>
              </a:spcBef>
            </a:pPr>
            <a:r>
              <a:rPr lang="en-US" sz="1600" b="1" strike="noStrike" spc="-1">
                <a:solidFill>
                  <a:srgbClr val="000000"/>
                </a:solidFill>
                <a:uFill>
                  <a:solidFill>
                    <a:srgbClr val="FFFFFF"/>
                  </a:solidFill>
                </a:uFill>
                <a:latin typeface="arial"/>
                <a:ea typeface="Century Gothic"/>
              </a:rPr>
              <a:t>Simulation:</a:t>
            </a:r>
            <a:r>
              <a:rPr lang="en-US" sz="1600" b="0" strike="noStrike" spc="-1">
                <a:solidFill>
                  <a:srgbClr val="000000"/>
                </a:solidFill>
                <a:uFill>
                  <a:solidFill>
                    <a:srgbClr val="FFFFFF"/>
                  </a:solidFill>
                </a:uFill>
                <a:latin typeface="arial"/>
                <a:ea typeface="Century Gothic"/>
              </a:rPr>
              <a:t> 1 hr</a:t>
            </a:r>
            <a:endParaRPr lang="en-US" sz="1600" b="0" strike="noStrike" spc="-1">
              <a:solidFill>
                <a:srgbClr val="000000"/>
              </a:solidFill>
              <a:uFill>
                <a:solidFill>
                  <a:srgbClr val="FFFFFF"/>
                </a:solidFill>
              </a:uFill>
              <a:latin typeface="Calibri"/>
            </a:endParaRPr>
          </a:p>
        </p:txBody>
      </p:sp>
      <p:sp>
        <p:nvSpPr>
          <p:cNvPr id="301" name="CustomShape 2"/>
          <p:cNvSpPr/>
          <p:nvPr/>
        </p:nvSpPr>
        <p:spPr>
          <a:xfrm>
            <a:off x="4614840" y="1593000"/>
            <a:ext cx="3666600" cy="37875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1001"/>
              </a:spcBef>
            </a:pPr>
            <a:r>
              <a:rPr lang="en-GB" sz="1600" b="1" u="sng" strike="noStrike" spc="-1">
                <a:solidFill>
                  <a:srgbClr val="000000"/>
                </a:solidFill>
                <a:uFill>
                  <a:solidFill>
                    <a:srgbClr val="FFFFFF"/>
                  </a:solidFill>
                </a:uFill>
                <a:latin typeface="arial"/>
                <a:ea typeface="Century Gothic"/>
              </a:rPr>
              <a:t>Condensation</a:t>
            </a:r>
            <a:endParaRPr lang="en-GB" sz="1600" b="0" strike="noStrike" spc="-1">
              <a:solidFill>
                <a:srgbClr val="000000"/>
              </a:solidFill>
              <a:uFill>
                <a:solidFill>
                  <a:srgbClr val="FFFFFF"/>
                </a:solidFill>
              </a:uFill>
              <a:latin typeface="Arial"/>
            </a:endParaRPr>
          </a:p>
          <a:p>
            <a:pPr>
              <a:lnSpc>
                <a:spcPct val="100000"/>
              </a:lnSpc>
              <a:spcBef>
                <a:spcPts val="1001"/>
              </a:spcBef>
            </a:pPr>
            <a:r>
              <a:rPr lang="en-GB" sz="1600" b="1" strike="noStrike" spc="-1">
                <a:solidFill>
                  <a:srgbClr val="000000"/>
                </a:solidFill>
                <a:uFill>
                  <a:solidFill>
                    <a:srgbClr val="FFFFFF"/>
                  </a:solidFill>
                </a:uFill>
                <a:latin typeface="arial"/>
                <a:ea typeface="Century Gothic"/>
              </a:rPr>
              <a:t>Assume:</a:t>
            </a:r>
            <a:r>
              <a:rPr lang="en-GB" sz="1600" b="0" strike="noStrike" spc="-1">
                <a:solidFill>
                  <a:srgbClr val="000000"/>
                </a:solidFill>
                <a:uFill>
                  <a:solidFill>
                    <a:srgbClr val="FFFFFF"/>
                  </a:solidFill>
                </a:uFill>
                <a:latin typeface="arial"/>
                <a:ea typeface="Century Gothic"/>
              </a:rPr>
              <a:t> initial </a:t>
            </a:r>
            <a:r>
              <a:rPr lang="en-GB" sz="1600" b="0" i="1" strike="noStrike" spc="-1">
                <a:solidFill>
                  <a:srgbClr val="000000"/>
                </a:solidFill>
                <a:uFill>
                  <a:solidFill>
                    <a:srgbClr val="FFFFFF"/>
                  </a:solidFill>
                </a:uFill>
                <a:latin typeface="arial"/>
                <a:ea typeface="Century Gothic"/>
              </a:rPr>
              <a:t>q</a:t>
            </a:r>
            <a:r>
              <a:rPr lang="en-GB" sz="1600" b="0" i="1" strike="noStrike" spc="-1" baseline="-25000">
                <a:solidFill>
                  <a:srgbClr val="000000"/>
                </a:solidFill>
                <a:uFill>
                  <a:solidFill>
                    <a:srgbClr val="FFFFFF"/>
                  </a:solidFill>
                </a:uFill>
                <a:latin typeface="arial"/>
                <a:ea typeface="Century Gothic"/>
              </a:rPr>
              <a:t>c</a:t>
            </a:r>
            <a:r>
              <a:rPr lang="en-GB" sz="1600" b="0" strike="noStrike" spc="-1">
                <a:solidFill>
                  <a:srgbClr val="000000"/>
                </a:solidFill>
                <a:uFill>
                  <a:solidFill>
                    <a:srgbClr val="FFFFFF"/>
                  </a:solidFill>
                </a:uFill>
                <a:latin typeface="arial"/>
                <a:ea typeface="Century Gothic"/>
              </a:rPr>
              <a:t>, </a:t>
            </a:r>
            <a:r>
              <a:rPr lang="en-GB" sz="1600" b="0" strike="noStrike" spc="-1">
                <a:solidFill>
                  <a:srgbClr val="000000"/>
                </a:solidFill>
                <a:uFill>
                  <a:solidFill>
                    <a:srgbClr val="FFFFFF"/>
                  </a:solidFill>
                </a:uFill>
                <a:latin typeface="Noto Sans"/>
                <a:ea typeface="Noto Sans"/>
              </a:rPr>
              <a:t>μ</a:t>
            </a:r>
            <a:r>
              <a:rPr lang="en-GB" sz="1600" b="0" strike="noStrike" spc="-1">
                <a:solidFill>
                  <a:srgbClr val="000000"/>
                </a:solidFill>
                <a:uFill>
                  <a:solidFill>
                    <a:srgbClr val="FFFFFF"/>
                  </a:solidFill>
                </a:uFill>
                <a:latin typeface="arial"/>
                <a:ea typeface="Century Gothic"/>
              </a:rPr>
              <a:t>, </a:t>
            </a:r>
            <a:r>
              <a:rPr lang="en-GB" sz="1600" b="0" i="1" strike="noStrike" spc="-1">
                <a:solidFill>
                  <a:srgbClr val="000000"/>
                </a:solidFill>
                <a:uFill>
                  <a:solidFill>
                    <a:srgbClr val="FFFFFF"/>
                  </a:solidFill>
                </a:uFill>
                <a:latin typeface="arial"/>
                <a:ea typeface="Century Gothic"/>
              </a:rPr>
              <a:t>N</a:t>
            </a:r>
            <a:endParaRPr lang="en-GB" sz="1600" b="0" strike="noStrike" spc="-1">
              <a:solidFill>
                <a:srgbClr val="000000"/>
              </a:solidFill>
              <a:uFill>
                <a:solidFill>
                  <a:srgbClr val="FFFFFF"/>
                </a:solidFill>
              </a:uFill>
              <a:latin typeface="Arial"/>
            </a:endParaRPr>
          </a:p>
          <a:p>
            <a:pPr>
              <a:lnSpc>
                <a:spcPct val="100000"/>
              </a:lnSpc>
              <a:spcBef>
                <a:spcPts val="1001"/>
              </a:spcBef>
            </a:pPr>
            <a:r>
              <a:rPr lang="en-GB" sz="1600" b="0" i="1" strike="noStrike" spc="-1">
                <a:solidFill>
                  <a:srgbClr val="000000"/>
                </a:solidFill>
                <a:uFill>
                  <a:solidFill>
                    <a:srgbClr val="FFFFFF"/>
                  </a:solidFill>
                </a:uFill>
                <a:latin typeface="arial"/>
                <a:ea typeface="Century Gothic"/>
              </a:rPr>
              <a:t>q</a:t>
            </a:r>
            <a:r>
              <a:rPr lang="en-GB" sz="1600" b="0" i="1" strike="noStrike" spc="-1" baseline="-25000">
                <a:solidFill>
                  <a:srgbClr val="000000"/>
                </a:solidFill>
                <a:uFill>
                  <a:solidFill>
                    <a:srgbClr val="FFFFFF"/>
                  </a:solidFill>
                </a:uFill>
                <a:latin typeface="arial"/>
                <a:ea typeface="Century Gothic"/>
              </a:rPr>
              <a:t>c</a:t>
            </a:r>
            <a:r>
              <a:rPr lang="en-GB" sz="1600" b="0" i="1" strike="noStrike" spc="-1">
                <a:solidFill>
                  <a:srgbClr val="000000"/>
                </a:solidFill>
                <a:uFill>
                  <a:solidFill>
                    <a:srgbClr val="FFFFFF"/>
                  </a:solidFill>
                </a:uFill>
                <a:latin typeface="arial"/>
                <a:ea typeface="Century Gothic"/>
              </a:rPr>
              <a:t> </a:t>
            </a:r>
            <a:r>
              <a:rPr lang="en-GB" sz="1600" b="0" strike="noStrike" spc="-1">
                <a:solidFill>
                  <a:srgbClr val="000000"/>
                </a:solidFill>
                <a:uFill>
                  <a:solidFill>
                    <a:srgbClr val="FFFFFF"/>
                  </a:solidFill>
                </a:uFill>
                <a:latin typeface="arial"/>
                <a:ea typeface="Century Gothic"/>
              </a:rPr>
              <a:t> = 0.1 g kg</a:t>
            </a:r>
            <a:r>
              <a:rPr lang="en-GB" sz="1600" b="0" strike="noStrike" spc="-1" baseline="30000">
                <a:solidFill>
                  <a:srgbClr val="000000"/>
                </a:solidFill>
                <a:uFill>
                  <a:solidFill>
                    <a:srgbClr val="FFFFFF"/>
                  </a:solidFill>
                </a:uFill>
                <a:latin typeface="arial"/>
                <a:ea typeface="Century Gothic"/>
              </a:rPr>
              <a:t>-1, </a:t>
            </a:r>
            <a:r>
              <a:rPr lang="en-GB" sz="1600" b="0" i="1" strike="noStrike" spc="-1">
                <a:solidFill>
                  <a:srgbClr val="000000"/>
                </a:solidFill>
                <a:uFill>
                  <a:solidFill>
                    <a:srgbClr val="FFFFFF"/>
                  </a:solidFill>
                </a:uFill>
                <a:latin typeface="arial"/>
                <a:ea typeface="Century Gothic"/>
              </a:rPr>
              <a:t>N</a:t>
            </a:r>
            <a:r>
              <a:rPr lang="en-GB" sz="1600" b="0" strike="noStrike" spc="-1">
                <a:solidFill>
                  <a:srgbClr val="000000"/>
                </a:solidFill>
                <a:uFill>
                  <a:solidFill>
                    <a:srgbClr val="FFFFFF"/>
                  </a:solidFill>
                </a:uFill>
                <a:latin typeface="arial"/>
                <a:ea typeface="Century Gothic"/>
              </a:rPr>
              <a:t> = 50, 150, 300 cm</a:t>
            </a:r>
            <a:r>
              <a:rPr lang="en-GB" sz="1600" b="0" strike="noStrike" spc="-1" baseline="30000">
                <a:solidFill>
                  <a:srgbClr val="000000"/>
                </a:solidFill>
                <a:uFill>
                  <a:solidFill>
                    <a:srgbClr val="FFFFFF"/>
                  </a:solidFill>
                </a:uFill>
                <a:latin typeface="arial"/>
                <a:ea typeface="Century Gothic"/>
              </a:rPr>
              <a:t>-3</a:t>
            </a:r>
            <a:endParaRPr lang="en-GB" sz="1600" b="0" strike="noStrike" spc="-1">
              <a:solidFill>
                <a:srgbClr val="000000"/>
              </a:solidFill>
              <a:uFill>
                <a:solidFill>
                  <a:srgbClr val="FFFFFF"/>
                </a:solidFill>
              </a:uFill>
              <a:latin typeface="Arial"/>
            </a:endParaRPr>
          </a:p>
          <a:p>
            <a:pPr>
              <a:lnSpc>
                <a:spcPct val="100000"/>
              </a:lnSpc>
              <a:spcBef>
                <a:spcPts val="1001"/>
              </a:spcBef>
            </a:pPr>
            <a:r>
              <a:rPr lang="en-GB" sz="1600" b="0" strike="noStrike" spc="-1">
                <a:solidFill>
                  <a:srgbClr val="000000"/>
                </a:solidFill>
                <a:uFill>
                  <a:solidFill>
                    <a:srgbClr val="FFFFFF"/>
                  </a:solidFill>
                </a:uFill>
                <a:latin typeface="arial"/>
                <a:ea typeface="Century Gothic"/>
              </a:rPr>
              <a:t> </a:t>
            </a:r>
            <a:r>
              <a:rPr lang="en-GB" sz="1600" b="0" strike="noStrike" spc="-1">
                <a:solidFill>
                  <a:srgbClr val="000000"/>
                </a:solidFill>
                <a:uFill>
                  <a:solidFill>
                    <a:srgbClr val="FFFFFF"/>
                  </a:solidFill>
                </a:uFill>
                <a:latin typeface="Noto Sans"/>
                <a:ea typeface="Noto Sans"/>
              </a:rPr>
              <a:t>μ</a:t>
            </a:r>
            <a:r>
              <a:rPr lang="en-GB" sz="1600" b="0" strike="noStrike" spc="-1">
                <a:solidFill>
                  <a:srgbClr val="000000"/>
                </a:solidFill>
                <a:uFill>
                  <a:solidFill>
                    <a:srgbClr val="FFFFFF"/>
                  </a:solidFill>
                </a:uFill>
                <a:latin typeface="arial"/>
                <a:ea typeface="Century Gothic"/>
              </a:rPr>
              <a:t> = 0, 2</a:t>
            </a:r>
            <a:endParaRPr lang="en-GB" sz="1600" b="0" strike="noStrike" spc="-1">
              <a:solidFill>
                <a:srgbClr val="000000"/>
              </a:solidFill>
              <a:uFill>
                <a:solidFill>
                  <a:srgbClr val="FFFFFF"/>
                </a:solidFill>
              </a:uFill>
              <a:latin typeface="Arial"/>
            </a:endParaRPr>
          </a:p>
          <a:p>
            <a:pPr>
              <a:lnSpc>
                <a:spcPct val="100000"/>
              </a:lnSpc>
              <a:spcBef>
                <a:spcPts val="1001"/>
              </a:spcBef>
            </a:pPr>
            <a:r>
              <a:rPr lang="en-GB" sz="1600" b="0" strike="noStrike" spc="-1">
                <a:solidFill>
                  <a:srgbClr val="000000"/>
                </a:solidFill>
                <a:uFill>
                  <a:solidFill>
                    <a:srgbClr val="FFFFFF"/>
                  </a:solidFill>
                </a:uFill>
                <a:latin typeface="arial"/>
                <a:ea typeface="Century Gothic"/>
              </a:rPr>
              <a:t>Distributed using gamma distribution</a:t>
            </a:r>
            <a:endParaRPr lang="en-GB" sz="1600" b="0" strike="noStrike" spc="-1">
              <a:solidFill>
                <a:srgbClr val="000000"/>
              </a:solidFill>
              <a:uFill>
                <a:solidFill>
                  <a:srgbClr val="FFFFFF"/>
                </a:solidFill>
              </a:uFill>
              <a:latin typeface="Arial"/>
            </a:endParaRPr>
          </a:p>
          <a:p>
            <a:pPr>
              <a:lnSpc>
                <a:spcPct val="100000"/>
              </a:lnSpc>
              <a:spcBef>
                <a:spcPts val="1001"/>
              </a:spcBef>
            </a:pPr>
            <a:r>
              <a:rPr lang="en-GB" sz="1600" b="1" strike="noStrike" spc="-1">
                <a:solidFill>
                  <a:srgbClr val="000000"/>
                </a:solidFill>
                <a:uFill>
                  <a:solidFill>
                    <a:srgbClr val="FFFFFF"/>
                  </a:solidFill>
                </a:uFill>
                <a:latin typeface="arial"/>
                <a:ea typeface="Century Gothic"/>
              </a:rPr>
              <a:t>Processes:</a:t>
            </a:r>
            <a:r>
              <a:rPr lang="en-GB" sz="1600" b="0" strike="noStrike" spc="-1">
                <a:solidFill>
                  <a:srgbClr val="000000"/>
                </a:solidFill>
                <a:uFill>
                  <a:solidFill>
                    <a:srgbClr val="FFFFFF"/>
                  </a:solidFill>
                </a:uFill>
                <a:latin typeface="arial"/>
                <a:ea typeface="Century Gothic"/>
              </a:rPr>
              <a:t> only condensation/evaporation with fixed supersaturation (0.1%)</a:t>
            </a:r>
            <a:endParaRPr lang="en-GB" sz="1600" b="0" strike="noStrike" spc="-1">
              <a:solidFill>
                <a:srgbClr val="000000"/>
              </a:solidFill>
              <a:uFill>
                <a:solidFill>
                  <a:srgbClr val="FFFFFF"/>
                </a:solidFill>
              </a:uFill>
              <a:latin typeface="Arial"/>
            </a:endParaRPr>
          </a:p>
          <a:p>
            <a:pPr>
              <a:lnSpc>
                <a:spcPct val="100000"/>
              </a:lnSpc>
              <a:spcBef>
                <a:spcPts val="1001"/>
              </a:spcBef>
            </a:pPr>
            <a:r>
              <a:rPr lang="en-GB" sz="1600" b="1" strike="noStrike" spc="-1">
                <a:solidFill>
                  <a:srgbClr val="000000"/>
                </a:solidFill>
                <a:uFill>
                  <a:solidFill>
                    <a:srgbClr val="FFFFFF"/>
                  </a:solidFill>
                </a:uFill>
                <a:latin typeface="arial"/>
                <a:ea typeface="Century Gothic"/>
              </a:rPr>
              <a:t>Simulation:</a:t>
            </a:r>
            <a:r>
              <a:rPr lang="en-GB" sz="1600" b="0" strike="noStrike" spc="-1">
                <a:solidFill>
                  <a:srgbClr val="000000"/>
                </a:solidFill>
                <a:uFill>
                  <a:solidFill>
                    <a:srgbClr val="FFFFFF"/>
                  </a:solidFill>
                </a:uFill>
                <a:latin typeface="arial"/>
                <a:ea typeface="Century Gothic"/>
              </a:rPr>
              <a:t> 10 min</a:t>
            </a:r>
            <a:endParaRPr lang="en-GB" sz="1600" b="0" strike="noStrike" spc="-1">
              <a:solidFill>
                <a:srgbClr val="000000"/>
              </a:solidFill>
              <a:uFill>
                <a:solidFill>
                  <a:srgbClr val="FFFFFF"/>
                </a:solidFill>
              </a:uFill>
              <a:latin typeface="Arial"/>
            </a:endParaRPr>
          </a:p>
        </p:txBody>
      </p:sp>
      <p:sp>
        <p:nvSpPr>
          <p:cNvPr id="302" name="CustomShape 3"/>
          <p:cNvSpPr/>
          <p:nvPr/>
        </p:nvSpPr>
        <p:spPr>
          <a:xfrm>
            <a:off x="360720" y="1031760"/>
            <a:ext cx="7777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216000" algn="ctr">
              <a:lnSpc>
                <a:spcPct val="100000"/>
              </a:lnSpc>
            </a:pPr>
            <a:r>
              <a:rPr lang="en-GB" sz="1800" b="0" strike="noStrike" spc="-1">
                <a:solidFill>
                  <a:srgbClr val="000000"/>
                </a:solidFill>
                <a:uFill>
                  <a:solidFill>
                    <a:srgbClr val="FFFFFF"/>
                  </a:solidFill>
                </a:uFill>
                <a:latin typeface="arial"/>
                <a:ea typeface="Century Gothic"/>
              </a:rPr>
              <a:t>Two box model test cases in KiD with no flow, sedimentation or activation</a:t>
            </a:r>
            <a:endParaRPr lang="en-GB" sz="1800" b="0" strike="noStrike" spc="-1">
              <a:solidFill>
                <a:srgbClr val="000000"/>
              </a:solidFill>
              <a:uFill>
                <a:solidFill>
                  <a:srgbClr val="FFFFFF"/>
                </a:solidFill>
              </a:uFill>
              <a:latin typeface="Arial"/>
            </a:endParaRPr>
          </a:p>
        </p:txBody>
      </p:sp>
      <p:sp>
        <p:nvSpPr>
          <p:cNvPr id="303" name="TextShape 4"/>
          <p:cNvSpPr txBox="1"/>
          <p:nvPr/>
        </p:nvSpPr>
        <p:spPr>
          <a:xfrm>
            <a:off x="648000" y="360000"/>
            <a:ext cx="6696000" cy="486720"/>
          </a:xfrm>
          <a:prstGeom prst="rect">
            <a:avLst/>
          </a:prstGeom>
          <a:noFill/>
          <a:ln>
            <a:noFill/>
          </a:ln>
        </p:spPr>
        <p:txBody>
          <a:bodyPr lIns="90000" tIns="45000" rIns="90000" bIns="45000"/>
          <a:lstStyle/>
          <a:p>
            <a:r>
              <a:rPr lang="en-GB" sz="2800" b="0" strike="noStrike" spc="-1">
                <a:solidFill>
                  <a:srgbClr val="000000"/>
                </a:solidFill>
                <a:uFill>
                  <a:solidFill>
                    <a:srgbClr val="FFFFFF"/>
                  </a:solidFill>
                </a:uFill>
                <a:latin typeface="Arial"/>
              </a:rPr>
              <a:t>Box model tests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Picture 2"/>
          <p:cNvPicPr/>
          <p:nvPr/>
        </p:nvPicPr>
        <p:blipFill>
          <a:blip r:embed="rId2"/>
          <a:stretch/>
        </p:blipFill>
        <p:spPr>
          <a:xfrm>
            <a:off x="5040000" y="1364400"/>
            <a:ext cx="3600000" cy="1983600"/>
          </a:xfrm>
          <a:prstGeom prst="rect">
            <a:avLst/>
          </a:prstGeom>
          <a:ln>
            <a:noFill/>
          </a:ln>
        </p:spPr>
      </p:pic>
      <p:sp>
        <p:nvSpPr>
          <p:cNvPr id="305" name="CustomShape 1"/>
          <p:cNvSpPr/>
          <p:nvPr/>
        </p:nvSpPr>
        <p:spPr>
          <a:xfrm>
            <a:off x="5619600" y="5249880"/>
            <a:ext cx="1932120" cy="1307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0" strike="noStrike" spc="-1">
                <a:solidFill>
                  <a:srgbClr val="000000"/>
                </a:solidFill>
                <a:uFill>
                  <a:solidFill>
                    <a:srgbClr val="FFFFFF"/>
                  </a:solidFill>
                </a:uFill>
                <a:latin typeface="Century Gothic"/>
                <a:ea typeface="Century Gothic"/>
              </a:rPr>
              <a:t>Black = 0.5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0432FF"/>
                </a:solidFill>
                <a:uFill>
                  <a:solidFill>
                    <a:srgbClr val="FFFFFF"/>
                  </a:solidFill>
                </a:uFill>
                <a:latin typeface="Century Gothic"/>
                <a:ea typeface="Century Gothic"/>
              </a:rPr>
              <a:t>Blue = 5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FF0000"/>
                </a:solidFill>
                <a:uFill>
                  <a:solidFill>
                    <a:srgbClr val="FFFFFF"/>
                  </a:solidFill>
                </a:uFill>
                <a:latin typeface="Century Gothic"/>
                <a:ea typeface="Century Gothic"/>
              </a:rPr>
              <a:t>Red = 10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00B050"/>
                </a:solidFill>
                <a:uFill>
                  <a:solidFill>
                    <a:srgbClr val="FFFFFF"/>
                  </a:solidFill>
                </a:uFill>
                <a:latin typeface="Century Gothic"/>
                <a:ea typeface="Century Gothic"/>
              </a:rPr>
              <a:t>Green = 30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FFC000"/>
                </a:solidFill>
                <a:uFill>
                  <a:solidFill>
                    <a:srgbClr val="FFFFFF"/>
                  </a:solidFill>
                </a:uFill>
                <a:latin typeface="Century Gothic"/>
                <a:ea typeface="Century Gothic"/>
              </a:rPr>
              <a:t>Orange = 60 min</a:t>
            </a:r>
            <a:endParaRPr lang="en-GB" sz="1600" b="0" strike="noStrike" spc="-1">
              <a:solidFill>
                <a:srgbClr val="000000"/>
              </a:solidFill>
              <a:uFill>
                <a:solidFill>
                  <a:srgbClr val="FFFFFF"/>
                </a:solidFill>
              </a:uFill>
              <a:latin typeface="Arial"/>
            </a:endParaRPr>
          </a:p>
        </p:txBody>
      </p:sp>
      <p:sp>
        <p:nvSpPr>
          <p:cNvPr id="306" name="CustomShape 2"/>
          <p:cNvSpPr/>
          <p:nvPr/>
        </p:nvSpPr>
        <p:spPr>
          <a:xfrm>
            <a:off x="5619600" y="5249880"/>
            <a:ext cx="1932120" cy="1307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0" strike="noStrike" spc="-1">
                <a:solidFill>
                  <a:srgbClr val="000000"/>
                </a:solidFill>
                <a:uFill>
                  <a:solidFill>
                    <a:srgbClr val="FFFFFF"/>
                  </a:solidFill>
                </a:uFill>
                <a:latin typeface="Century Gothic"/>
                <a:ea typeface="Century Gothic"/>
              </a:rPr>
              <a:t>Black = 0.5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0432FF"/>
                </a:solidFill>
                <a:uFill>
                  <a:solidFill>
                    <a:srgbClr val="FFFFFF"/>
                  </a:solidFill>
                </a:uFill>
                <a:latin typeface="Century Gothic"/>
                <a:ea typeface="Century Gothic"/>
              </a:rPr>
              <a:t>Blue = 5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FF0000"/>
                </a:solidFill>
                <a:uFill>
                  <a:solidFill>
                    <a:srgbClr val="FFFFFF"/>
                  </a:solidFill>
                </a:uFill>
                <a:latin typeface="Century Gothic"/>
                <a:ea typeface="Century Gothic"/>
              </a:rPr>
              <a:t>Red = 10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00B050"/>
                </a:solidFill>
                <a:uFill>
                  <a:solidFill>
                    <a:srgbClr val="FFFFFF"/>
                  </a:solidFill>
                </a:uFill>
                <a:latin typeface="Century Gothic"/>
                <a:ea typeface="Century Gothic"/>
              </a:rPr>
              <a:t>Green = 30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FFC000"/>
                </a:solidFill>
                <a:uFill>
                  <a:solidFill>
                    <a:srgbClr val="FFFFFF"/>
                  </a:solidFill>
                </a:uFill>
                <a:latin typeface="Century Gothic"/>
                <a:ea typeface="Century Gothic"/>
              </a:rPr>
              <a:t>Orange = 60 min</a:t>
            </a:r>
            <a:endParaRPr lang="en-GB" sz="1600" b="0" strike="noStrike" spc="-1">
              <a:solidFill>
                <a:srgbClr val="000000"/>
              </a:solidFill>
              <a:uFill>
                <a:solidFill>
                  <a:srgbClr val="FFFFFF"/>
                </a:solidFill>
              </a:uFill>
              <a:latin typeface="Arial"/>
            </a:endParaRPr>
          </a:p>
        </p:txBody>
      </p:sp>
      <p:sp>
        <p:nvSpPr>
          <p:cNvPr id="307" name="CustomShape 3"/>
          <p:cNvSpPr/>
          <p:nvPr/>
        </p:nvSpPr>
        <p:spPr>
          <a:xfrm>
            <a:off x="5619600" y="5249880"/>
            <a:ext cx="1932120" cy="1307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0" strike="noStrike" spc="-1">
                <a:solidFill>
                  <a:srgbClr val="000000"/>
                </a:solidFill>
                <a:uFill>
                  <a:solidFill>
                    <a:srgbClr val="FFFFFF"/>
                  </a:solidFill>
                </a:uFill>
                <a:latin typeface="Century Gothic"/>
                <a:ea typeface="Century Gothic"/>
              </a:rPr>
              <a:t>Black = 0.5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0432FF"/>
                </a:solidFill>
                <a:uFill>
                  <a:solidFill>
                    <a:srgbClr val="FFFFFF"/>
                  </a:solidFill>
                </a:uFill>
                <a:latin typeface="Century Gothic"/>
                <a:ea typeface="Century Gothic"/>
              </a:rPr>
              <a:t>Blue = 5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FF0000"/>
                </a:solidFill>
                <a:uFill>
                  <a:solidFill>
                    <a:srgbClr val="FFFFFF"/>
                  </a:solidFill>
                </a:uFill>
                <a:latin typeface="Century Gothic"/>
                <a:ea typeface="Century Gothic"/>
              </a:rPr>
              <a:t>Red = 10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00B050"/>
                </a:solidFill>
                <a:uFill>
                  <a:solidFill>
                    <a:srgbClr val="FFFFFF"/>
                  </a:solidFill>
                </a:uFill>
                <a:latin typeface="Century Gothic"/>
                <a:ea typeface="Century Gothic"/>
              </a:rPr>
              <a:t>Green = 30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FFC000"/>
                </a:solidFill>
                <a:uFill>
                  <a:solidFill>
                    <a:srgbClr val="FFFFFF"/>
                  </a:solidFill>
                </a:uFill>
                <a:latin typeface="Century Gothic"/>
                <a:ea typeface="Century Gothic"/>
              </a:rPr>
              <a:t>Orange = 60 min</a:t>
            </a:r>
            <a:endParaRPr lang="en-GB" sz="1600" b="0" strike="noStrike" spc="-1">
              <a:solidFill>
                <a:srgbClr val="000000"/>
              </a:solidFill>
              <a:uFill>
                <a:solidFill>
                  <a:srgbClr val="FFFFFF"/>
                </a:solidFill>
              </a:uFill>
              <a:latin typeface="Arial"/>
            </a:endParaRPr>
          </a:p>
        </p:txBody>
      </p:sp>
      <p:sp>
        <p:nvSpPr>
          <p:cNvPr id="308" name="CustomShape 4"/>
          <p:cNvSpPr/>
          <p:nvPr/>
        </p:nvSpPr>
        <p:spPr>
          <a:xfrm>
            <a:off x="5619600" y="5249880"/>
            <a:ext cx="1932120" cy="1307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0" strike="noStrike" spc="-1">
                <a:solidFill>
                  <a:srgbClr val="000000"/>
                </a:solidFill>
                <a:uFill>
                  <a:solidFill>
                    <a:srgbClr val="FFFFFF"/>
                  </a:solidFill>
                </a:uFill>
                <a:latin typeface="Century Gothic"/>
                <a:ea typeface="Century Gothic"/>
              </a:rPr>
              <a:t>Black = 0.5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0432FF"/>
                </a:solidFill>
                <a:uFill>
                  <a:solidFill>
                    <a:srgbClr val="FFFFFF"/>
                  </a:solidFill>
                </a:uFill>
                <a:latin typeface="Century Gothic"/>
                <a:ea typeface="Century Gothic"/>
              </a:rPr>
              <a:t>Blue = 5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FF0000"/>
                </a:solidFill>
                <a:uFill>
                  <a:solidFill>
                    <a:srgbClr val="FFFFFF"/>
                  </a:solidFill>
                </a:uFill>
                <a:latin typeface="Century Gothic"/>
                <a:ea typeface="Century Gothic"/>
              </a:rPr>
              <a:t>Red = 10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00B050"/>
                </a:solidFill>
                <a:uFill>
                  <a:solidFill>
                    <a:srgbClr val="FFFFFF"/>
                  </a:solidFill>
                </a:uFill>
                <a:latin typeface="Century Gothic"/>
                <a:ea typeface="Century Gothic"/>
              </a:rPr>
              <a:t>Green = 30 min</a:t>
            </a:r>
            <a:endParaRPr lang="en-GB" sz="1600" b="0" strike="noStrike" spc="-1">
              <a:solidFill>
                <a:srgbClr val="000000"/>
              </a:solidFill>
              <a:uFill>
                <a:solidFill>
                  <a:srgbClr val="FFFFFF"/>
                </a:solidFill>
              </a:uFill>
              <a:latin typeface="Arial"/>
            </a:endParaRPr>
          </a:p>
          <a:p>
            <a:pPr>
              <a:lnSpc>
                <a:spcPct val="100000"/>
              </a:lnSpc>
            </a:pPr>
            <a:r>
              <a:rPr lang="en-GB" sz="1600" b="0" strike="noStrike" spc="-1">
                <a:solidFill>
                  <a:srgbClr val="FFC000"/>
                </a:solidFill>
                <a:uFill>
                  <a:solidFill>
                    <a:srgbClr val="FFFFFF"/>
                  </a:solidFill>
                </a:uFill>
                <a:latin typeface="Century Gothic"/>
                <a:ea typeface="Century Gothic"/>
              </a:rPr>
              <a:t>Orange = 60 min</a:t>
            </a:r>
            <a:endParaRPr lang="en-GB" sz="1600" b="0" strike="noStrike" spc="-1">
              <a:solidFill>
                <a:srgbClr val="000000"/>
              </a:solidFill>
              <a:uFill>
                <a:solidFill>
                  <a:srgbClr val="FFFFFF"/>
                </a:solidFill>
              </a:uFill>
              <a:latin typeface="Arial"/>
            </a:endParaRPr>
          </a:p>
        </p:txBody>
      </p:sp>
      <p:pic>
        <p:nvPicPr>
          <p:cNvPr id="309" name="Picture 5"/>
          <p:cNvPicPr/>
          <p:nvPr/>
        </p:nvPicPr>
        <p:blipFill>
          <a:blip r:embed="rId3"/>
          <a:stretch/>
        </p:blipFill>
        <p:spPr>
          <a:xfrm>
            <a:off x="2448000" y="792000"/>
            <a:ext cx="2160000" cy="2185200"/>
          </a:xfrm>
          <a:prstGeom prst="rect">
            <a:avLst/>
          </a:prstGeom>
          <a:ln>
            <a:noFill/>
          </a:ln>
        </p:spPr>
      </p:pic>
      <p:pic>
        <p:nvPicPr>
          <p:cNvPr id="310" name="Picture 7"/>
          <p:cNvPicPr/>
          <p:nvPr/>
        </p:nvPicPr>
        <p:blipFill>
          <a:blip r:embed="rId4"/>
          <a:stretch/>
        </p:blipFill>
        <p:spPr>
          <a:xfrm>
            <a:off x="2484000" y="2926800"/>
            <a:ext cx="2160000" cy="2185200"/>
          </a:xfrm>
          <a:prstGeom prst="rect">
            <a:avLst/>
          </a:prstGeom>
          <a:ln>
            <a:noFill/>
          </a:ln>
        </p:spPr>
      </p:pic>
      <p:pic>
        <p:nvPicPr>
          <p:cNvPr id="311" name="Picture 8"/>
          <p:cNvPicPr/>
          <p:nvPr/>
        </p:nvPicPr>
        <p:blipFill>
          <a:blip r:embed="rId5"/>
          <a:stretch/>
        </p:blipFill>
        <p:spPr>
          <a:xfrm>
            <a:off x="360000" y="2926800"/>
            <a:ext cx="2160000" cy="2185200"/>
          </a:xfrm>
          <a:prstGeom prst="rect">
            <a:avLst/>
          </a:prstGeom>
          <a:ln>
            <a:noFill/>
          </a:ln>
        </p:spPr>
      </p:pic>
      <p:pic>
        <p:nvPicPr>
          <p:cNvPr id="312" name="Picture 311"/>
          <p:cNvPicPr/>
          <p:nvPr/>
        </p:nvPicPr>
        <p:blipFill>
          <a:blip r:embed="rId6"/>
          <a:stretch/>
        </p:blipFill>
        <p:spPr>
          <a:xfrm>
            <a:off x="7128000" y="3322440"/>
            <a:ext cx="1470600" cy="997560"/>
          </a:xfrm>
          <a:prstGeom prst="rect">
            <a:avLst/>
          </a:prstGeom>
          <a:ln>
            <a:noFill/>
          </a:ln>
        </p:spPr>
      </p:pic>
      <p:sp>
        <p:nvSpPr>
          <p:cNvPr id="313" name="TextShape 5"/>
          <p:cNvSpPr txBox="1"/>
          <p:nvPr/>
        </p:nvSpPr>
        <p:spPr>
          <a:xfrm>
            <a:off x="144000" y="936000"/>
            <a:ext cx="2160000" cy="770040"/>
          </a:xfrm>
          <a:prstGeom prst="rect">
            <a:avLst/>
          </a:prstGeom>
          <a:noFill/>
          <a:ln>
            <a:noFill/>
          </a:ln>
        </p:spPr>
        <p:txBody>
          <a:bodyPr lIns="90000" tIns="45000" rIns="90000" bIns="45000"/>
          <a:lstStyle/>
          <a:p>
            <a:r>
              <a:rPr lang="en-GB" sz="2400" b="0" strike="noStrike" spc="-1">
                <a:solidFill>
                  <a:srgbClr val="000000"/>
                </a:solidFill>
                <a:uFill>
                  <a:solidFill>
                    <a:srgbClr val="FFFFFF"/>
                  </a:solidFill>
                </a:uFill>
                <a:latin typeface="Arial"/>
              </a:rPr>
              <a:t>Condensation box test</a:t>
            </a:r>
          </a:p>
        </p:txBody>
      </p:sp>
      <p:sp>
        <p:nvSpPr>
          <p:cNvPr id="314" name="TextShape 6"/>
          <p:cNvSpPr txBox="1"/>
          <p:nvPr/>
        </p:nvSpPr>
        <p:spPr>
          <a:xfrm>
            <a:off x="5400000" y="504000"/>
            <a:ext cx="3168000" cy="1109880"/>
          </a:xfrm>
          <a:prstGeom prst="rect">
            <a:avLst/>
          </a:prstGeom>
          <a:noFill/>
          <a:ln>
            <a:noFill/>
          </a:ln>
        </p:spPr>
        <p:txBody>
          <a:bodyPr lIns="90000" tIns="45000" rIns="90000" bIns="45000"/>
          <a:lstStyle/>
          <a:p>
            <a:r>
              <a:rPr lang="en-GB" sz="2400" b="0" strike="noStrike" spc="-1">
                <a:solidFill>
                  <a:srgbClr val="000000"/>
                </a:solidFill>
                <a:uFill>
                  <a:solidFill>
                    <a:srgbClr val="FFFFFF"/>
                  </a:solidFill>
                </a:uFill>
                <a:latin typeface="Arial"/>
              </a:rPr>
              <a:t>Collision-coalescence box test</a:t>
            </a: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Shape 1"/>
          <p:cNvSpPr txBox="1"/>
          <p:nvPr/>
        </p:nvSpPr>
        <p:spPr>
          <a:xfrm>
            <a:off x="197640" y="479880"/>
            <a:ext cx="8437320" cy="499680"/>
          </a:xfrm>
          <a:prstGeom prst="rect">
            <a:avLst/>
          </a:prstGeom>
          <a:noFill/>
          <a:ln>
            <a:noFill/>
          </a:ln>
        </p:spPr>
        <p:txBody>
          <a:bodyPr lIns="68760" tIns="34200" rIns="68760" bIns="34200"/>
          <a:lstStyle/>
          <a:p>
            <a:r>
              <a:rPr lang="en-US" sz="2800" b="0" strike="noStrike" spc="-1" dirty="0">
                <a:solidFill>
                  <a:srgbClr val="000000"/>
                </a:solidFill>
                <a:uFill>
                  <a:solidFill>
                    <a:srgbClr val="FFFFFF"/>
                  </a:solidFill>
                </a:uFill>
                <a:latin typeface="arial"/>
                <a:ea typeface="Century Gothic"/>
              </a:rPr>
              <a:t>Aims of GASS Microphysics Project: </a:t>
            </a:r>
            <a:r>
              <a:rPr lang="en-US" sz="2800" b="0" strike="noStrike" spc="-1" dirty="0" err="1">
                <a:solidFill>
                  <a:srgbClr val="000000"/>
                </a:solidFill>
                <a:uFill>
                  <a:solidFill>
                    <a:srgbClr val="FFFFFF"/>
                  </a:solidFill>
                </a:uFill>
                <a:latin typeface="arial"/>
                <a:ea typeface="Century Gothic"/>
              </a:rPr>
              <a:t>KiD</a:t>
            </a:r>
            <a:r>
              <a:rPr lang="en-US" sz="2800" b="0" strike="noStrike" spc="-1" dirty="0">
                <a:solidFill>
                  <a:srgbClr val="000000"/>
                </a:solidFill>
                <a:uFill>
                  <a:solidFill>
                    <a:srgbClr val="FFFFFF"/>
                  </a:solidFill>
                </a:uFill>
                <a:latin typeface="arial"/>
                <a:ea typeface="Century Gothic"/>
              </a:rPr>
              <a:t>-A </a:t>
            </a:r>
            <a:endParaRPr lang="en-US" sz="2800" b="0" strike="noStrike" spc="-1" dirty="0">
              <a:solidFill>
                <a:srgbClr val="2A2A2A"/>
              </a:solidFill>
              <a:uFill>
                <a:solidFill>
                  <a:srgbClr val="FFFFFF"/>
                </a:solidFill>
              </a:uFill>
              <a:latin typeface="Arial"/>
            </a:endParaRPr>
          </a:p>
        </p:txBody>
      </p:sp>
      <p:sp>
        <p:nvSpPr>
          <p:cNvPr id="255" name="TextShape 2"/>
          <p:cNvSpPr txBox="1"/>
          <p:nvPr/>
        </p:nvSpPr>
        <p:spPr>
          <a:xfrm>
            <a:off x="0" y="4732200"/>
            <a:ext cx="9143640" cy="411120"/>
          </a:xfrm>
          <a:prstGeom prst="rect">
            <a:avLst/>
          </a:prstGeom>
          <a:noFill/>
          <a:ln>
            <a:noFill/>
          </a:ln>
        </p:spPr>
        <p:txBody>
          <a:bodyPr lIns="252000" tIns="36000" rIns="68760" bIns="27000" anchor="ctr"/>
          <a:lstStyle/>
          <a:p>
            <a:pPr>
              <a:lnSpc>
                <a:spcPct val="100000"/>
              </a:lnSpc>
            </a:pPr>
            <a:r>
              <a:rPr lang="en-GB" sz="800" b="0" strike="noStrike" spc="-1">
                <a:solidFill>
                  <a:srgbClr val="2A2A2A"/>
                </a:solidFill>
                <a:uFill>
                  <a:solidFill>
                    <a:srgbClr val="FFFFFF"/>
                  </a:solidFill>
                </a:uFill>
                <a:latin typeface="Arial"/>
                <a:ea typeface="Helvetica Light"/>
              </a:rPr>
              <a:t>www.metoffice.gov.uk																									                       © Crown Copyright 2017, Met Office</a:t>
            </a:r>
            <a:endParaRPr lang="en-GB" sz="800" b="0" strike="noStrike" spc="-1">
              <a:solidFill>
                <a:srgbClr val="000000"/>
              </a:solidFill>
              <a:uFill>
                <a:solidFill>
                  <a:srgbClr val="FFFFFF"/>
                </a:solidFill>
              </a:uFill>
              <a:latin typeface="Times New Roman"/>
            </a:endParaRPr>
          </a:p>
        </p:txBody>
      </p:sp>
      <p:sp>
        <p:nvSpPr>
          <p:cNvPr id="256" name="TextShape 3"/>
          <p:cNvSpPr txBox="1"/>
          <p:nvPr/>
        </p:nvSpPr>
        <p:spPr>
          <a:xfrm>
            <a:off x="203040" y="1111320"/>
            <a:ext cx="8660160" cy="3216960"/>
          </a:xfrm>
          <a:prstGeom prst="rect">
            <a:avLst/>
          </a:prstGeom>
          <a:noFill/>
          <a:ln>
            <a:noFill/>
          </a:ln>
        </p:spPr>
        <p:txBody>
          <a:bodyPr lIns="68760" tIns="34200" rIns="68760" bIns="34200"/>
          <a:lstStyle/>
          <a:p>
            <a:pPr marL="457200" indent="-342360">
              <a:lnSpc>
                <a:spcPct val="115000"/>
              </a:lnSpc>
              <a:buClr>
                <a:srgbClr val="000000"/>
              </a:buClr>
              <a:buFont typeface="Arial"/>
              <a:buChar char="●"/>
            </a:pPr>
            <a:r>
              <a:rPr lang="en-US" sz="1600" b="0" strike="noStrike" spc="-1" dirty="0">
                <a:solidFill>
                  <a:srgbClr val="000000"/>
                </a:solidFill>
                <a:uFill>
                  <a:solidFill>
                    <a:srgbClr val="FFFFFF"/>
                  </a:solidFill>
                </a:uFill>
                <a:latin typeface="arial"/>
                <a:ea typeface="Century Gothic"/>
              </a:rPr>
              <a:t>Use </a:t>
            </a:r>
            <a:r>
              <a:rPr lang="en-US" sz="1600" strike="noStrike" spc="-1" dirty="0">
                <a:solidFill>
                  <a:srgbClr val="000000"/>
                </a:solidFill>
                <a:uFill>
                  <a:solidFill>
                    <a:srgbClr val="FFFFFF"/>
                  </a:solidFill>
                </a:uFill>
                <a:latin typeface="arial"/>
                <a:ea typeface="Century Gothic"/>
              </a:rPr>
              <a:t>kinematic case (</a:t>
            </a:r>
            <a:r>
              <a:rPr lang="en-US" sz="1600" b="1" strike="noStrike" spc="-1" dirty="0">
                <a:solidFill>
                  <a:srgbClr val="000000"/>
                </a:solidFill>
                <a:uFill>
                  <a:solidFill>
                    <a:srgbClr val="FFFFFF"/>
                  </a:solidFill>
                </a:uFill>
                <a:latin typeface="arial"/>
                <a:ea typeface="Century Gothic"/>
              </a:rPr>
              <a:t>1-D Cu, </a:t>
            </a:r>
            <a:r>
              <a:rPr lang="en-US" sz="1600" strike="noStrike" spc="-1" dirty="0">
                <a:solidFill>
                  <a:srgbClr val="000000"/>
                </a:solidFill>
                <a:uFill>
                  <a:solidFill>
                    <a:srgbClr val="FFFFFF"/>
                  </a:solidFill>
                </a:uFill>
                <a:latin typeface="arial"/>
                <a:ea typeface="Century Gothic"/>
              </a:rPr>
              <a:t>2-D warm clouds) </a:t>
            </a:r>
            <a:r>
              <a:rPr lang="en-US" sz="1600" b="0" strike="noStrike" spc="-1" dirty="0">
                <a:solidFill>
                  <a:srgbClr val="000000"/>
                </a:solidFill>
                <a:uFill>
                  <a:solidFill>
                    <a:srgbClr val="FFFFFF"/>
                  </a:solidFill>
                </a:uFill>
                <a:latin typeface="arial"/>
                <a:ea typeface="Century Gothic"/>
              </a:rPr>
              <a:t>to compare detailed and bulk </a:t>
            </a:r>
            <a:r>
              <a:rPr lang="en-US" sz="1600" b="1" strike="noStrike" spc="-1" dirty="0">
                <a:solidFill>
                  <a:srgbClr val="000000"/>
                </a:solidFill>
                <a:uFill>
                  <a:solidFill>
                    <a:srgbClr val="FFFFFF"/>
                  </a:solidFill>
                </a:uFill>
                <a:latin typeface="arial"/>
                <a:ea typeface="Century Gothic"/>
              </a:rPr>
              <a:t>warm</a:t>
            </a:r>
            <a:r>
              <a:rPr lang="en-US" sz="1600" b="0" strike="noStrike" spc="-1" dirty="0">
                <a:solidFill>
                  <a:srgbClr val="000000"/>
                </a:solidFill>
                <a:uFill>
                  <a:solidFill>
                    <a:srgbClr val="FFFFFF"/>
                  </a:solidFill>
                </a:uFill>
                <a:latin typeface="arial"/>
                <a:ea typeface="Century Gothic"/>
              </a:rPr>
              <a:t> microphysics schemes:</a:t>
            </a:r>
            <a:endParaRPr lang="en-US" sz="1600" b="0" strike="noStrike" spc="-1" dirty="0">
              <a:solidFill>
                <a:srgbClr val="2A2A2A"/>
              </a:solidFill>
              <a:uFill>
                <a:solidFill>
                  <a:srgbClr val="FFFFFF"/>
                </a:solidFill>
              </a:uFill>
              <a:latin typeface="Arial"/>
            </a:endParaRPr>
          </a:p>
          <a:p>
            <a:pPr marL="864000" lvl="1" indent="-324000">
              <a:spcBef>
                <a:spcPts val="1134"/>
              </a:spcBef>
              <a:buClr>
                <a:srgbClr val="000000"/>
              </a:buClr>
              <a:buSzPct val="75000"/>
              <a:buFont typeface="Symbol" charset="2"/>
              <a:buChar char=""/>
            </a:pPr>
            <a:r>
              <a:rPr lang="en-US" sz="1600" b="0" strike="noStrike" spc="-1" dirty="0">
                <a:solidFill>
                  <a:srgbClr val="000000"/>
                </a:solidFill>
                <a:uFill>
                  <a:solidFill>
                    <a:srgbClr val="FFFFFF"/>
                  </a:solidFill>
                </a:uFill>
                <a:latin typeface="arial"/>
                <a:ea typeface="Century Gothic"/>
              </a:rPr>
              <a:t>Develop and make available cloud modelling framework for developing and testing future schemes</a:t>
            </a:r>
            <a:endParaRPr lang="en-US" sz="1600" b="0" strike="noStrike" spc="-1" dirty="0">
              <a:solidFill>
                <a:srgbClr val="2A2A2A"/>
              </a:solidFill>
              <a:uFill>
                <a:solidFill>
                  <a:srgbClr val="FFFFFF"/>
                </a:solidFill>
              </a:uFill>
              <a:latin typeface="Arial"/>
            </a:endParaRPr>
          </a:p>
          <a:p>
            <a:pPr marL="864000" lvl="1" indent="-324000">
              <a:spcBef>
                <a:spcPts val="1134"/>
              </a:spcBef>
              <a:buClr>
                <a:srgbClr val="000000"/>
              </a:buClr>
              <a:buSzPct val="75000"/>
              <a:buFont typeface="Symbol" charset="2"/>
              <a:buChar char=""/>
            </a:pPr>
            <a:r>
              <a:rPr lang="en-US" sz="1600" b="0" strike="noStrike" spc="-1" dirty="0">
                <a:solidFill>
                  <a:srgbClr val="000000"/>
                </a:solidFill>
                <a:uFill>
                  <a:solidFill>
                    <a:srgbClr val="FFFFFF"/>
                  </a:solidFill>
                </a:uFill>
                <a:latin typeface="arial"/>
                <a:ea typeface="Century Gothic"/>
              </a:rPr>
              <a:t>Sanity check to make sure that the detailed schemes produce similar results, when forced with the same dynamics. If not, understand why</a:t>
            </a:r>
            <a:endParaRPr lang="en-US" sz="1600" b="0" strike="noStrike" spc="-1" dirty="0">
              <a:solidFill>
                <a:srgbClr val="2A2A2A"/>
              </a:solidFill>
              <a:uFill>
                <a:solidFill>
                  <a:srgbClr val="FFFFFF"/>
                </a:solidFill>
              </a:uFill>
              <a:latin typeface="Arial"/>
            </a:endParaRPr>
          </a:p>
          <a:p>
            <a:pPr marL="864000" lvl="1" indent="-324000">
              <a:spcBef>
                <a:spcPts val="1134"/>
              </a:spcBef>
              <a:buClr>
                <a:srgbClr val="000000"/>
              </a:buClr>
              <a:buSzPct val="75000"/>
              <a:buFont typeface="Symbol" charset="2"/>
              <a:buChar char=""/>
            </a:pPr>
            <a:r>
              <a:rPr lang="en-US" sz="1600" b="0" strike="noStrike" spc="-1" dirty="0">
                <a:solidFill>
                  <a:srgbClr val="000000"/>
                </a:solidFill>
                <a:uFill>
                  <a:solidFill>
                    <a:srgbClr val="FFFFFF"/>
                  </a:solidFill>
                </a:uFill>
                <a:latin typeface="arial"/>
                <a:ea typeface="Century Gothic"/>
              </a:rPr>
              <a:t>Test how cloud microphysics schemes compare across a range of N</a:t>
            </a:r>
            <a:r>
              <a:rPr lang="en-US" sz="1600" b="0" strike="noStrike" spc="-1" baseline="-25000" dirty="0">
                <a:solidFill>
                  <a:srgbClr val="000000"/>
                </a:solidFill>
                <a:uFill>
                  <a:solidFill>
                    <a:srgbClr val="FFFFFF"/>
                  </a:solidFill>
                </a:uFill>
                <a:latin typeface="arial"/>
                <a:ea typeface="Century Gothic"/>
              </a:rPr>
              <a:t>d, </a:t>
            </a:r>
            <a:r>
              <a:rPr lang="en-US" sz="1600" b="0" strike="noStrike" spc="-1" dirty="0">
                <a:solidFill>
                  <a:srgbClr val="000000"/>
                </a:solidFill>
                <a:uFill>
                  <a:solidFill>
                    <a:srgbClr val="FFFFFF"/>
                  </a:solidFill>
                </a:uFill>
                <a:latin typeface="arial"/>
                <a:ea typeface="Century Gothic"/>
              </a:rPr>
              <a:t>with and without aerosol processing</a:t>
            </a:r>
            <a:endParaRPr lang="en-US" sz="1600" b="0" strike="noStrike" spc="-1" dirty="0">
              <a:solidFill>
                <a:srgbClr val="2A2A2A"/>
              </a:solidFill>
              <a:uFill>
                <a:solidFill>
                  <a:srgbClr val="FFFFFF"/>
                </a:solidFill>
              </a:uFill>
              <a:latin typeface="Arial"/>
            </a:endParaRPr>
          </a:p>
          <a:p>
            <a:pPr marL="864000" lvl="1" indent="-324000">
              <a:spcBef>
                <a:spcPts val="1134"/>
              </a:spcBef>
              <a:buClr>
                <a:srgbClr val="000000"/>
              </a:buClr>
              <a:buSzPct val="75000"/>
              <a:buFont typeface="Symbol" charset="2"/>
              <a:buChar char=""/>
            </a:pPr>
            <a:r>
              <a:rPr lang="en-US" sz="1600" b="0" strike="noStrike" spc="-1" dirty="0">
                <a:solidFill>
                  <a:srgbClr val="000000"/>
                </a:solidFill>
                <a:uFill>
                  <a:solidFill>
                    <a:srgbClr val="FFFFFF"/>
                  </a:solidFill>
                </a:uFill>
                <a:latin typeface="arial"/>
                <a:ea typeface="Century Gothic"/>
              </a:rPr>
              <a:t>Understand if a benchmark for in-cloud aerosol-processing can be established?</a:t>
            </a:r>
            <a:endParaRPr lang="en-US" sz="1600" b="0" strike="noStrike" spc="-1" dirty="0">
              <a:solidFill>
                <a:srgbClr val="2A2A2A"/>
              </a:solidFill>
              <a:uFill>
                <a:solidFill>
                  <a:srgbClr val="FFFFFF"/>
                </a:solidFill>
              </a:uFill>
              <a:latin typeface="Arial"/>
            </a:endParaRPr>
          </a:p>
          <a:p>
            <a:pPr marL="864000" lvl="1" indent="-324000">
              <a:spcBef>
                <a:spcPts val="1134"/>
              </a:spcBef>
              <a:buClr>
                <a:srgbClr val="000000"/>
              </a:buClr>
              <a:buSzPct val="75000"/>
              <a:buFont typeface="Symbol" charset="2"/>
              <a:buChar char=""/>
            </a:pPr>
            <a:r>
              <a:rPr lang="en-US" sz="1600" b="0" strike="noStrike" spc="-1" dirty="0">
                <a:solidFill>
                  <a:srgbClr val="000000"/>
                </a:solidFill>
                <a:uFill>
                  <a:solidFill>
                    <a:srgbClr val="FFFFFF"/>
                  </a:solidFill>
                </a:uFill>
                <a:latin typeface="arial"/>
                <a:ea typeface="Century Gothic"/>
              </a:rPr>
              <a:t>Validate bulk schemes against the benchmark</a:t>
            </a:r>
            <a:endParaRPr lang="en-US" sz="1600" b="0" strike="noStrike" spc="-1" dirty="0">
              <a:solidFill>
                <a:srgbClr val="2A2A2A"/>
              </a:solidFill>
              <a:uFill>
                <a:solidFill>
                  <a:srgbClr val="FFFFFF"/>
                </a:solidFill>
              </a:uFill>
              <a:latin typeface="Arial"/>
            </a:endParaRPr>
          </a:p>
          <a:p>
            <a:r>
              <a:rPr lang="en-US" sz="1600" b="0" strike="noStrike" spc="-1" dirty="0">
                <a:solidFill>
                  <a:srgbClr val="000000"/>
                </a:solidFill>
                <a:uFill>
                  <a:solidFill>
                    <a:srgbClr val="FFFFFF"/>
                  </a:solidFill>
                </a:uFill>
                <a:latin typeface="Century Gothic"/>
                <a:ea typeface="Century Gothic"/>
              </a:rPr>
              <a:t> </a:t>
            </a:r>
            <a:r>
              <a:rPr lang="en-US" sz="1800" b="0" strike="noStrike" spc="-1" dirty="0">
                <a:solidFill>
                  <a:srgbClr val="2A2A2A"/>
                </a:solidFill>
                <a:uFill>
                  <a:solidFill>
                    <a:srgbClr val="FFFFFF"/>
                  </a:solidFill>
                </a:uFill>
                <a:latin typeface="Arial"/>
                <a:ea typeface="Arial"/>
              </a:rPr>
              <a:t> </a:t>
            </a:r>
            <a:endParaRPr lang="en-US" sz="1800" b="0" strike="noStrike" spc="-1" dirty="0">
              <a:solidFill>
                <a:srgbClr val="2A2A2A"/>
              </a:solidFill>
              <a:uFill>
                <a:solidFill>
                  <a:srgbClr val="FFFFFF"/>
                </a:solidFill>
              </a:uFill>
              <a:latin typeface="Aria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Shape 1"/>
          <p:cNvSpPr txBox="1"/>
          <p:nvPr/>
        </p:nvSpPr>
        <p:spPr>
          <a:xfrm>
            <a:off x="137880" y="972000"/>
            <a:ext cx="8926920" cy="4134960"/>
          </a:xfrm>
          <a:prstGeom prst="rect">
            <a:avLst/>
          </a:prstGeom>
          <a:noFill/>
          <a:ln>
            <a:noFill/>
          </a:ln>
        </p:spPr>
        <p:txBody>
          <a:bodyPr lIns="90000" tIns="45000" rIns="90000" bIns="45000"/>
          <a:lstStyle/>
          <a:p>
            <a:pPr marL="216000" indent="-216000">
              <a:lnSpc>
                <a:spcPct val="90000"/>
              </a:lnSpc>
              <a:spcAft>
                <a:spcPts val="573"/>
              </a:spcAft>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DejaVu Sans"/>
              </a:rPr>
              <a:t>Simple microphysics interface to a common dynamical core</a:t>
            </a:r>
            <a:endParaRPr lang="en-GB" sz="1600" b="0" strike="noStrike" spc="-1" dirty="0">
              <a:solidFill>
                <a:srgbClr val="000000"/>
              </a:solidFill>
              <a:uFill>
                <a:solidFill>
                  <a:srgbClr val="FFFFFF"/>
                </a:solidFill>
              </a:uFill>
              <a:latin typeface="Arial"/>
            </a:endParaRPr>
          </a:p>
          <a:p>
            <a:pPr marL="216000" indent="-216000">
              <a:lnSpc>
                <a:spcPct val="90000"/>
              </a:lnSpc>
              <a:spcAft>
                <a:spcPts val="573"/>
              </a:spcAft>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DejaVu Sans"/>
              </a:rPr>
              <a:t>Developed to test a range of microphysics schemes in a consistent dynamic framework</a:t>
            </a:r>
            <a:endParaRPr lang="en-GB" sz="1600" b="0" strike="noStrike" spc="-1" dirty="0">
              <a:solidFill>
                <a:srgbClr val="000000"/>
              </a:solidFill>
              <a:uFill>
                <a:solidFill>
                  <a:srgbClr val="FFFFFF"/>
                </a:solidFill>
              </a:uFill>
              <a:latin typeface="Arial"/>
            </a:endParaRPr>
          </a:p>
          <a:p>
            <a:pPr marL="134640" indent="-134280">
              <a:lnSpc>
                <a:spcPct val="90000"/>
              </a:lnSpc>
              <a:spcAft>
                <a:spcPts val="573"/>
              </a:spcAft>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DejaVu Sans"/>
              </a:rPr>
              <a:t>The git repository - </a:t>
            </a:r>
            <a:r>
              <a:rPr lang="en-GB" sz="1600" b="0" strike="noStrike" spc="-1" dirty="0">
                <a:solidFill>
                  <a:srgbClr val="000000"/>
                </a:solidFill>
                <a:uFill>
                  <a:solidFill>
                    <a:srgbClr val="FFFFFF"/>
                  </a:solidFill>
                </a:uFill>
                <a:latin typeface="Arial"/>
                <a:ea typeface="DejaVu Sans"/>
                <a:hlinkClick r:id="rId2"/>
              </a:rPr>
              <a:t>https://github.com/Adehill/KiD-A</a:t>
            </a:r>
            <a:endParaRPr lang="en-GB" sz="1600" b="0" strike="noStrike" spc="-1" dirty="0">
              <a:solidFill>
                <a:srgbClr val="000000"/>
              </a:solidFill>
              <a:uFill>
                <a:solidFill>
                  <a:srgbClr val="FFFFFF"/>
                </a:solidFill>
              </a:uFill>
              <a:latin typeface="Arial"/>
            </a:endParaRPr>
          </a:p>
          <a:p>
            <a:pPr marL="134640" indent="-134280">
              <a:lnSpc>
                <a:spcPct val="90000"/>
              </a:lnSpc>
              <a:spcAft>
                <a:spcPts val="573"/>
              </a:spcAft>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DejaVu Sans"/>
              </a:rPr>
              <a:t>Includes </a:t>
            </a:r>
            <a:r>
              <a:rPr lang="en-GB" sz="1600" b="1" strike="noStrike" spc="-1" dirty="0">
                <a:solidFill>
                  <a:srgbClr val="000000"/>
                </a:solidFill>
                <a:uFill>
                  <a:solidFill>
                    <a:srgbClr val="FFFFFF"/>
                  </a:solidFill>
                </a:uFill>
                <a:latin typeface="Arial"/>
                <a:ea typeface="DejaVu Sans"/>
              </a:rPr>
              <a:t>box testcases, 1-D testcases</a:t>
            </a:r>
            <a:r>
              <a:rPr lang="en-GB" sz="1600" b="0" strike="noStrike" spc="-1" dirty="0">
                <a:solidFill>
                  <a:srgbClr val="000000"/>
                </a:solidFill>
                <a:uFill>
                  <a:solidFill>
                    <a:srgbClr val="FFFFFF"/>
                  </a:solidFill>
                </a:uFill>
                <a:latin typeface="Arial"/>
                <a:ea typeface="DejaVu Sans"/>
              </a:rPr>
              <a:t> and 2-D testcases</a:t>
            </a:r>
            <a:endParaRPr lang="en-GB" sz="1600" b="0" strike="noStrike" spc="-1" dirty="0">
              <a:solidFill>
                <a:srgbClr val="000000"/>
              </a:solidFill>
              <a:uFill>
                <a:solidFill>
                  <a:srgbClr val="FFFFFF"/>
                </a:solidFill>
              </a:uFill>
              <a:latin typeface="Arial"/>
            </a:endParaRPr>
          </a:p>
          <a:p>
            <a:pPr marL="134640" indent="-134280">
              <a:lnSpc>
                <a:spcPct val="90000"/>
              </a:lnSpc>
              <a:spcAft>
                <a:spcPts val="573"/>
              </a:spcAft>
              <a:buClr>
                <a:srgbClr val="000000"/>
              </a:buClr>
              <a:buSzPct val="45000"/>
              <a:buFont typeface="Wingdings" charset="2"/>
              <a:buChar char=""/>
            </a:pPr>
            <a:r>
              <a:rPr lang="en-GB" sz="1600" b="0" strike="noStrike" spc="-1" dirty="0" err="1">
                <a:solidFill>
                  <a:srgbClr val="000000"/>
                </a:solidFill>
                <a:uFill>
                  <a:solidFill>
                    <a:srgbClr val="FFFFFF"/>
                  </a:solidFill>
                </a:uFill>
                <a:latin typeface="Arial"/>
                <a:ea typeface="DejaVu Sans"/>
              </a:rPr>
              <a:t>KiD</a:t>
            </a:r>
            <a:r>
              <a:rPr lang="en-GB" sz="1600" b="0" strike="noStrike" spc="-1" dirty="0">
                <a:solidFill>
                  <a:srgbClr val="000000"/>
                </a:solidFill>
                <a:uFill>
                  <a:solidFill>
                    <a:srgbClr val="FFFFFF"/>
                  </a:solidFill>
                </a:uFill>
                <a:latin typeface="Arial"/>
                <a:ea typeface="DejaVu Sans"/>
              </a:rPr>
              <a:t>-A </a:t>
            </a:r>
            <a:r>
              <a:rPr lang="en-GB" sz="1600" spc="-1" dirty="0" err="1">
                <a:solidFill>
                  <a:srgbClr val="000000"/>
                </a:solidFill>
                <a:uFill>
                  <a:solidFill>
                    <a:srgbClr val="FFFFFF"/>
                  </a:solidFill>
                </a:uFill>
                <a:latin typeface="Arial"/>
                <a:ea typeface="DejaVu Sans"/>
              </a:rPr>
              <a:t>i</a:t>
            </a:r>
            <a:r>
              <a:rPr lang="en-GB" sz="1600" b="0" strike="noStrike" spc="-1" dirty="0" err="1">
                <a:solidFill>
                  <a:srgbClr val="000000"/>
                </a:solidFill>
                <a:uFill>
                  <a:solidFill>
                    <a:srgbClr val="FFFFFF"/>
                  </a:solidFill>
                </a:uFill>
                <a:latin typeface="Arial"/>
                <a:ea typeface="DejaVu Sans"/>
              </a:rPr>
              <a:t>ntercomparison</a:t>
            </a:r>
            <a:r>
              <a:rPr lang="en-GB" sz="1600" b="0" strike="noStrike" spc="-1" dirty="0">
                <a:solidFill>
                  <a:srgbClr val="000000"/>
                </a:solidFill>
                <a:uFill>
                  <a:solidFill>
                    <a:srgbClr val="FFFFFF"/>
                  </a:solidFill>
                </a:uFill>
                <a:latin typeface="Arial"/>
                <a:ea typeface="DejaVu Sans"/>
              </a:rPr>
              <a:t> includes the following models</a:t>
            </a:r>
            <a:endParaRPr lang="en-GB" sz="1600" b="0" strike="noStrike" spc="-1" dirty="0">
              <a:solidFill>
                <a:srgbClr val="000000"/>
              </a:solidFill>
              <a:uFill>
                <a:solidFill>
                  <a:srgbClr val="FFFFFF"/>
                </a:solidFill>
              </a:uFill>
              <a:latin typeface="Arial"/>
            </a:endParaRPr>
          </a:p>
          <a:p>
            <a:pPr marL="648000" lvl="2" indent="-216000">
              <a:lnSpc>
                <a:spcPct val="100000"/>
              </a:lnSpc>
              <a:buClr>
                <a:srgbClr val="000000"/>
              </a:buClr>
              <a:buSzPct val="45000"/>
              <a:buFont typeface="Wingdings" charset="2"/>
              <a:buChar char=""/>
            </a:pPr>
            <a:r>
              <a:rPr lang="en-GB" sz="1600" b="0" strike="noStrike" spc="-1" dirty="0" err="1">
                <a:solidFill>
                  <a:srgbClr val="000000"/>
                </a:solidFill>
                <a:uFill>
                  <a:solidFill>
                    <a:srgbClr val="FFFFFF"/>
                  </a:solidFill>
                </a:uFill>
                <a:latin typeface="Arial"/>
                <a:ea typeface="DejaVu Sans"/>
              </a:rPr>
              <a:t>Lagrangian</a:t>
            </a:r>
            <a:r>
              <a:rPr lang="en-GB" sz="1600" b="0" strike="noStrike" spc="-1" dirty="0">
                <a:solidFill>
                  <a:srgbClr val="000000"/>
                </a:solidFill>
                <a:uFill>
                  <a:solidFill>
                    <a:srgbClr val="FFFFFF"/>
                  </a:solidFill>
                </a:uFill>
                <a:latin typeface="Arial"/>
                <a:ea typeface="DejaVu Sans"/>
              </a:rPr>
              <a:t> models – </a:t>
            </a:r>
            <a:endParaRPr lang="en-GB" sz="1600" b="0" strike="noStrike" spc="-1" dirty="0">
              <a:solidFill>
                <a:srgbClr val="000000"/>
              </a:solidFill>
              <a:uFill>
                <a:solidFill>
                  <a:srgbClr val="FFFFFF"/>
                </a:solidFill>
              </a:uFill>
              <a:latin typeface="Arial"/>
            </a:endParaRPr>
          </a:p>
          <a:p>
            <a:pPr marL="864000" lvl="3" indent="-216000">
              <a:lnSpc>
                <a:spcPct val="100000"/>
              </a:lnSpc>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DejaVu Sans"/>
              </a:rPr>
              <a:t>Mirek Andrejczuk (Met Office), Fabian Hoffman (NOAA-CIRES), Piotr Dziekan (Warsaw University)</a:t>
            </a:r>
            <a:endParaRPr lang="en-GB" sz="1600" b="0" strike="noStrike" spc="-1" dirty="0">
              <a:solidFill>
                <a:srgbClr val="000000"/>
              </a:solidFill>
              <a:uFill>
                <a:solidFill>
                  <a:srgbClr val="FFFFFF"/>
                </a:solidFill>
              </a:uFill>
              <a:latin typeface="Arial"/>
            </a:endParaRPr>
          </a:p>
          <a:p>
            <a:pPr marL="648000" lvl="2" indent="-216000">
              <a:lnSpc>
                <a:spcPct val="100000"/>
              </a:lnSpc>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DejaVu Sans"/>
              </a:rPr>
              <a:t>Bin models – </a:t>
            </a:r>
            <a:endParaRPr lang="en-GB" sz="1600" b="0" strike="noStrike" spc="-1" dirty="0">
              <a:solidFill>
                <a:srgbClr val="000000"/>
              </a:solidFill>
              <a:uFill>
                <a:solidFill>
                  <a:srgbClr val="FFFFFF"/>
                </a:solidFill>
              </a:uFill>
              <a:latin typeface="Arial"/>
            </a:endParaRPr>
          </a:p>
          <a:p>
            <a:pPr marL="864000" lvl="3" indent="-216000">
              <a:lnSpc>
                <a:spcPct val="100000"/>
              </a:lnSpc>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DejaVu Sans"/>
              </a:rPr>
              <a:t>2d-bin (Zach Lebo, University Wyoming), Tel-Aviv University (TAU) scheme (Me, Met Office), MSSG (Ryo </a:t>
            </a:r>
            <a:r>
              <a:rPr lang="en-GB" sz="1600" b="0" strike="noStrike" spc="-1" dirty="0" err="1">
                <a:solidFill>
                  <a:srgbClr val="000000"/>
                </a:solidFill>
                <a:uFill>
                  <a:solidFill>
                    <a:srgbClr val="FFFFFF"/>
                  </a:solidFill>
                </a:uFill>
                <a:latin typeface="Arial"/>
                <a:ea typeface="DejaVu Sans"/>
              </a:rPr>
              <a:t>Onishi</a:t>
            </a:r>
            <a:r>
              <a:rPr lang="en-GB" sz="1600" b="0" strike="noStrike" spc="-1" dirty="0">
                <a:solidFill>
                  <a:srgbClr val="000000"/>
                </a:solidFill>
                <a:uFill>
                  <a:solidFill>
                    <a:srgbClr val="FFFFFF"/>
                  </a:solidFill>
                </a:uFill>
                <a:latin typeface="Arial"/>
                <a:ea typeface="DejaVu Sans"/>
              </a:rPr>
              <a:t> …)</a:t>
            </a:r>
            <a:endParaRPr lang="en-GB" sz="1600" b="0" strike="noStrike" spc="-1" dirty="0">
              <a:solidFill>
                <a:srgbClr val="000000"/>
              </a:solidFill>
              <a:uFill>
                <a:solidFill>
                  <a:srgbClr val="FFFFFF"/>
                </a:solidFill>
              </a:uFill>
              <a:latin typeface="Arial"/>
            </a:endParaRPr>
          </a:p>
          <a:p>
            <a:pPr marL="648000" lvl="2" indent="-216000">
              <a:lnSpc>
                <a:spcPct val="100000"/>
              </a:lnSpc>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DejaVu Sans"/>
              </a:rPr>
              <a:t>Bulk Schemes – </a:t>
            </a:r>
            <a:endParaRPr lang="en-GB" sz="1600" b="0" strike="noStrike" spc="-1" dirty="0">
              <a:solidFill>
                <a:srgbClr val="000000"/>
              </a:solidFill>
              <a:uFill>
                <a:solidFill>
                  <a:srgbClr val="FFFFFF"/>
                </a:solidFill>
              </a:uFill>
              <a:latin typeface="Arial"/>
            </a:endParaRPr>
          </a:p>
          <a:p>
            <a:pPr marL="864000" lvl="3" indent="-216000">
              <a:lnSpc>
                <a:spcPct val="100000"/>
              </a:lnSpc>
              <a:buClr>
                <a:srgbClr val="000000"/>
              </a:buClr>
              <a:buSzPct val="45000"/>
              <a:buFont typeface="Wingdings" charset="2"/>
              <a:buChar char=""/>
            </a:pPr>
            <a:r>
              <a:rPr lang="en-GB" sz="1600" b="0" strike="noStrike" spc="-1" dirty="0">
                <a:solidFill>
                  <a:srgbClr val="000000"/>
                </a:solidFill>
                <a:uFill>
                  <a:solidFill>
                    <a:srgbClr val="FFFFFF"/>
                  </a:solidFill>
                </a:uFill>
                <a:latin typeface="Arial"/>
                <a:ea typeface="AR PL UMing HK"/>
              </a:rPr>
              <a:t>MG2 (Andrew </a:t>
            </a:r>
            <a:r>
              <a:rPr lang="en-GB" sz="1600" b="0" strike="noStrike" spc="-1" dirty="0" err="1">
                <a:solidFill>
                  <a:srgbClr val="000000"/>
                </a:solidFill>
                <a:uFill>
                  <a:solidFill>
                    <a:srgbClr val="FFFFFF"/>
                  </a:solidFill>
                </a:uFill>
                <a:latin typeface="Arial"/>
                <a:ea typeface="AR PL UMing HK"/>
              </a:rPr>
              <a:t>Gettleman</a:t>
            </a:r>
            <a:r>
              <a:rPr lang="en-GB" sz="1600" b="0" strike="noStrike" spc="-1" dirty="0">
                <a:solidFill>
                  <a:srgbClr val="000000"/>
                </a:solidFill>
                <a:uFill>
                  <a:solidFill>
                    <a:srgbClr val="FFFFFF"/>
                  </a:solidFill>
                </a:uFill>
                <a:latin typeface="Arial"/>
                <a:ea typeface="AR PL UMing HK"/>
              </a:rPr>
              <a:t>, NCAR), MY2 (Caroline </a:t>
            </a:r>
            <a:r>
              <a:rPr lang="en-GB" sz="1600" b="0" strike="noStrike" spc="-1" dirty="0" err="1">
                <a:solidFill>
                  <a:srgbClr val="000000"/>
                </a:solidFill>
                <a:uFill>
                  <a:solidFill>
                    <a:srgbClr val="FFFFFF"/>
                  </a:solidFill>
                </a:uFill>
                <a:latin typeface="Arial"/>
                <a:ea typeface="AR PL UMing HK"/>
              </a:rPr>
              <a:t>Jouan</a:t>
            </a:r>
            <a:r>
              <a:rPr lang="en-GB" sz="1600" b="0" strike="noStrike" spc="-1" dirty="0">
                <a:solidFill>
                  <a:srgbClr val="000000"/>
                </a:solidFill>
                <a:uFill>
                  <a:solidFill>
                    <a:srgbClr val="FFFFFF"/>
                  </a:solidFill>
                </a:uFill>
                <a:latin typeface="Arial"/>
                <a:ea typeface="AR PL UMing HK"/>
              </a:rPr>
              <a:t> and Jason </a:t>
            </a:r>
            <a:r>
              <a:rPr lang="en-GB" sz="1600" b="0" strike="noStrike" spc="-1" dirty="0" err="1">
                <a:solidFill>
                  <a:srgbClr val="000000"/>
                </a:solidFill>
                <a:uFill>
                  <a:solidFill>
                    <a:srgbClr val="FFFFFF"/>
                  </a:solidFill>
                </a:uFill>
                <a:latin typeface="Arial"/>
                <a:ea typeface="AR PL UMing HK"/>
              </a:rPr>
              <a:t>Milbrandt</a:t>
            </a:r>
            <a:r>
              <a:rPr lang="en-GB" sz="1600" b="0" strike="noStrike" spc="-1" dirty="0">
                <a:solidFill>
                  <a:srgbClr val="000000"/>
                </a:solidFill>
                <a:uFill>
                  <a:solidFill>
                    <a:srgbClr val="FFFFFF"/>
                  </a:solidFill>
                </a:uFill>
                <a:latin typeface="Arial"/>
                <a:ea typeface="AR PL UMing HK"/>
              </a:rPr>
              <a:t>, Environment Canada), CASIM (Me, Met Office), LIMA Bulk (Benoit Vie, CNRM)</a:t>
            </a:r>
            <a:endParaRPr lang="en-GB" sz="1600" b="0" strike="noStrike" spc="-1" dirty="0">
              <a:solidFill>
                <a:srgbClr val="000000"/>
              </a:solidFill>
              <a:uFill>
                <a:solidFill>
                  <a:srgbClr val="FFFFFF"/>
                </a:solidFill>
              </a:uFill>
              <a:latin typeface="Arial"/>
            </a:endParaRPr>
          </a:p>
          <a:p>
            <a:pPr marL="350640" lvl="1" indent="-140760">
              <a:lnSpc>
                <a:spcPct val="90000"/>
              </a:lnSpc>
              <a:spcAft>
                <a:spcPts val="573"/>
              </a:spcAft>
              <a:buClr>
                <a:srgbClr val="000000"/>
              </a:buClr>
              <a:buSzPct val="45000"/>
              <a:buFont typeface="Wingdings" charset="2"/>
              <a:buChar char=""/>
            </a:pPr>
            <a:endParaRPr lang="en-GB" sz="1600" b="0" strike="noStrike" spc="-1" dirty="0">
              <a:solidFill>
                <a:srgbClr val="000000"/>
              </a:solidFill>
              <a:uFill>
                <a:solidFill>
                  <a:srgbClr val="FFFFFF"/>
                </a:solidFill>
              </a:uFill>
              <a:latin typeface="Arial"/>
            </a:endParaRPr>
          </a:p>
        </p:txBody>
      </p:sp>
      <p:sp>
        <p:nvSpPr>
          <p:cNvPr id="258" name="CustomShape 2"/>
          <p:cNvSpPr/>
          <p:nvPr/>
        </p:nvSpPr>
        <p:spPr>
          <a:xfrm>
            <a:off x="194760" y="472680"/>
            <a:ext cx="7560000" cy="842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72360" rIns="90000" bIns="45000"/>
          <a:lstStyle/>
          <a:p>
            <a:pPr>
              <a:lnSpc>
                <a:spcPct val="94000"/>
              </a:lnSpc>
            </a:pPr>
            <a:r>
              <a:rPr lang="en-US" sz="2400" b="1" strike="noStrike" spc="-1" dirty="0">
                <a:solidFill>
                  <a:srgbClr val="000000"/>
                </a:solidFill>
                <a:uFill>
                  <a:solidFill>
                    <a:srgbClr val="FFFFFF"/>
                  </a:solidFill>
                </a:uFill>
                <a:latin typeface="Arial"/>
              </a:rPr>
              <a:t>Kinematic Driver Model (</a:t>
            </a:r>
            <a:r>
              <a:rPr lang="en-US" sz="2400" b="1" strike="noStrike" spc="-1" dirty="0" err="1">
                <a:solidFill>
                  <a:srgbClr val="000000"/>
                </a:solidFill>
                <a:uFill>
                  <a:solidFill>
                    <a:srgbClr val="FFFFFF"/>
                  </a:solidFill>
                </a:uFill>
                <a:latin typeface="Arial"/>
              </a:rPr>
              <a:t>KiD</a:t>
            </a:r>
            <a:r>
              <a:rPr lang="en-US" sz="2400" b="1" strike="noStrike" spc="-1" dirty="0">
                <a:solidFill>
                  <a:srgbClr val="000000"/>
                </a:solidFill>
                <a:uFill>
                  <a:solidFill>
                    <a:srgbClr val="FFFFFF"/>
                  </a:solidFill>
                </a:uFill>
                <a:latin typeface="Arial"/>
              </a:rPr>
              <a:t>)</a:t>
            </a:r>
            <a:endParaRPr lang="en-GB" sz="2400" b="0" strike="noStrike" spc="-1" dirty="0">
              <a:solidFill>
                <a:srgbClr val="000000"/>
              </a:solidFill>
              <a:uFill>
                <a:solidFill>
                  <a:srgbClr val="FFFFFF"/>
                </a:solidFill>
              </a:uFill>
              <a:latin typeface="Arial"/>
            </a:endParaRPr>
          </a:p>
          <a:p>
            <a:pPr>
              <a:lnSpc>
                <a:spcPct val="94000"/>
              </a:lnSpc>
            </a:pPr>
            <a:r>
              <a:rPr lang="en-US" sz="2800" b="0" strike="noStrike" spc="-1" dirty="0">
                <a:solidFill>
                  <a:srgbClr val="000000"/>
                </a:solidFill>
                <a:uFill>
                  <a:solidFill>
                    <a:srgbClr val="FFFFFF"/>
                  </a:solidFill>
                </a:uFill>
                <a:latin typeface="Arial"/>
              </a:rPr>
              <a:t> </a:t>
            </a:r>
            <a:endParaRPr lang="en-GB" sz="2800" b="0" strike="noStrike" spc="-1" dirty="0">
              <a:solidFill>
                <a:srgbClr val="000000"/>
              </a:solidFill>
              <a:uFill>
                <a:solidFill>
                  <a:srgbClr val="FFFFFF"/>
                </a:solidFill>
              </a:uFill>
              <a:latin typeface="Aria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Shape 1"/>
          <p:cNvSpPr txBox="1"/>
          <p:nvPr/>
        </p:nvSpPr>
        <p:spPr>
          <a:xfrm>
            <a:off x="1950018" y="56520"/>
            <a:ext cx="5302361" cy="499680"/>
          </a:xfrm>
          <a:prstGeom prst="rect">
            <a:avLst/>
          </a:prstGeom>
          <a:noFill/>
          <a:ln>
            <a:noFill/>
          </a:ln>
        </p:spPr>
        <p:txBody>
          <a:bodyPr lIns="68760" tIns="34200" rIns="68760" bIns="34200"/>
          <a:lstStyle/>
          <a:p>
            <a:r>
              <a:rPr lang="en-US" sz="2800" b="0" strike="noStrike" spc="-1" dirty="0">
                <a:solidFill>
                  <a:srgbClr val="000000"/>
                </a:solidFill>
                <a:uFill>
                  <a:solidFill>
                    <a:srgbClr val="FFFFFF"/>
                  </a:solidFill>
                </a:uFill>
                <a:latin typeface="arial"/>
                <a:ea typeface="Century Gothic"/>
              </a:rPr>
              <a:t>1-D </a:t>
            </a:r>
            <a:r>
              <a:rPr lang="en-US" sz="2800" spc="-1" dirty="0">
                <a:solidFill>
                  <a:srgbClr val="000000"/>
                </a:solidFill>
                <a:uFill>
                  <a:solidFill>
                    <a:srgbClr val="FFFFFF"/>
                  </a:solidFill>
                </a:uFill>
                <a:latin typeface="arial"/>
                <a:ea typeface="Century Gothic"/>
              </a:rPr>
              <a:t>Warm case</a:t>
            </a:r>
            <a:r>
              <a:rPr lang="en-US" sz="2800" b="0" strike="noStrike" spc="-1" dirty="0">
                <a:solidFill>
                  <a:srgbClr val="000000"/>
                </a:solidFill>
                <a:uFill>
                  <a:solidFill>
                    <a:srgbClr val="FFFFFF"/>
                  </a:solidFill>
                </a:uFill>
                <a:latin typeface="arial"/>
                <a:ea typeface="Century Gothic"/>
              </a:rPr>
              <a:t> </a:t>
            </a:r>
            <a:endParaRPr lang="en-US" sz="2800" b="0" strike="noStrike" spc="-1" dirty="0">
              <a:solidFill>
                <a:srgbClr val="2A2A2A"/>
              </a:solidFill>
              <a:uFill>
                <a:solidFill>
                  <a:srgbClr val="FFFFFF"/>
                </a:solidFill>
              </a:uFill>
              <a:latin typeface="Arial"/>
            </a:endParaRPr>
          </a:p>
        </p:txBody>
      </p:sp>
      <p:sp>
        <p:nvSpPr>
          <p:cNvPr id="260" name="CustomShape 2"/>
          <p:cNvSpPr/>
          <p:nvPr/>
        </p:nvSpPr>
        <p:spPr>
          <a:xfrm>
            <a:off x="223750" y="630159"/>
            <a:ext cx="3907440" cy="4331880"/>
          </a:xfrm>
          <a:prstGeom prst="rect">
            <a:avLst/>
          </a:prstGeom>
          <a:solidFill>
            <a:srgbClr val="00CC99"/>
          </a:solidFill>
          <a:ln w="9360">
            <a:solidFill>
              <a:srgbClr val="000000"/>
            </a:solidFill>
            <a:miter/>
          </a:ln>
        </p:spPr>
        <p:style>
          <a:lnRef idx="0">
            <a:scrgbClr r="0" g="0" b="0"/>
          </a:lnRef>
          <a:fillRef idx="0">
            <a:scrgbClr r="0" g="0" b="0"/>
          </a:fillRef>
          <a:effectRef idx="0">
            <a:scrgbClr r="0" g="0" b="0"/>
          </a:effectRef>
          <a:fontRef idx="minor"/>
        </p:style>
      </p:sp>
      <p:sp>
        <p:nvSpPr>
          <p:cNvPr id="261" name="CustomShape 3"/>
          <p:cNvSpPr/>
          <p:nvPr/>
        </p:nvSpPr>
        <p:spPr>
          <a:xfrm>
            <a:off x="360550" y="994479"/>
            <a:ext cx="3640680" cy="81756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262" name="CustomShape 4"/>
          <p:cNvSpPr/>
          <p:nvPr/>
        </p:nvSpPr>
        <p:spPr>
          <a:xfrm>
            <a:off x="1462150" y="1049559"/>
            <a:ext cx="2606760" cy="727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spcBef>
                <a:spcPts val="374"/>
              </a:spcBef>
            </a:pPr>
            <a:r>
              <a:rPr lang="en-GB" sz="2000" b="0" i="1" strike="noStrike" spc="-1">
                <a:solidFill>
                  <a:srgbClr val="000000"/>
                </a:solidFill>
                <a:uFill>
                  <a:solidFill>
                    <a:srgbClr val="FFFFFF"/>
                  </a:solidFill>
                </a:uFill>
                <a:latin typeface="Times New Roman"/>
                <a:ea typeface="DejaVu Sans"/>
              </a:rPr>
              <a:t>w</a:t>
            </a:r>
            <a:r>
              <a:rPr lang="en-GB" sz="2000" b="0" i="1" strike="noStrike" spc="-1" baseline="-25000">
                <a:solidFill>
                  <a:srgbClr val="000000"/>
                </a:solidFill>
                <a:uFill>
                  <a:solidFill>
                    <a:srgbClr val="FFFFFF"/>
                  </a:solidFill>
                </a:uFill>
                <a:latin typeface="Times New Roman"/>
                <a:ea typeface="DejaVu Sans"/>
              </a:rPr>
              <a:t>1</a:t>
            </a:r>
            <a:r>
              <a:rPr lang="en-GB" sz="2000" b="0" i="1" strike="noStrike" spc="-1">
                <a:solidFill>
                  <a:srgbClr val="000000"/>
                </a:solidFill>
                <a:uFill>
                  <a:solidFill>
                    <a:srgbClr val="FFFFFF"/>
                  </a:solidFill>
                </a:uFill>
                <a:latin typeface="Times New Roman"/>
                <a:ea typeface="DejaVu Sans"/>
              </a:rPr>
              <a:t> </a:t>
            </a:r>
            <a:r>
              <a:rPr lang="en-GB" sz="2000" b="0" strike="noStrike" spc="-1">
                <a:solidFill>
                  <a:srgbClr val="000000"/>
                </a:solidFill>
                <a:uFill>
                  <a:solidFill>
                    <a:srgbClr val="FFFFFF"/>
                  </a:solidFill>
                </a:uFill>
                <a:latin typeface="Times New Roman"/>
                <a:ea typeface="DejaVu Sans"/>
              </a:rPr>
              <a:t>sin(</a:t>
            </a:r>
            <a:r>
              <a:rPr lang="en-GB" sz="2000" b="0" strike="noStrike" spc="-1">
                <a:solidFill>
                  <a:srgbClr val="000000"/>
                </a:solidFill>
                <a:uFill>
                  <a:solidFill>
                    <a:srgbClr val="FFFFFF"/>
                  </a:solidFill>
                </a:uFill>
                <a:latin typeface="Times New Roman"/>
                <a:ea typeface="Times New Roman"/>
              </a:rPr>
              <a:t>π</a:t>
            </a:r>
            <a:r>
              <a:rPr lang="en-GB" sz="2000" b="0" i="1" strike="noStrike" spc="-1">
                <a:solidFill>
                  <a:srgbClr val="000000"/>
                </a:solidFill>
                <a:uFill>
                  <a:solidFill>
                    <a:srgbClr val="FFFFFF"/>
                  </a:solidFill>
                </a:uFill>
                <a:latin typeface="Times New Roman"/>
                <a:ea typeface="Arial"/>
              </a:rPr>
              <a:t>/t</a:t>
            </a:r>
            <a:r>
              <a:rPr lang="en-GB" sz="2000" b="0" i="1" strike="noStrike" spc="-1" baseline="-25000">
                <a:solidFill>
                  <a:srgbClr val="000000"/>
                </a:solidFill>
                <a:uFill>
                  <a:solidFill>
                    <a:srgbClr val="FFFFFF"/>
                  </a:solidFill>
                </a:uFill>
                <a:latin typeface="Times New Roman"/>
                <a:ea typeface="Arial"/>
              </a:rPr>
              <a:t>1</a:t>
            </a:r>
            <a:r>
              <a:rPr lang="en-GB" sz="2000" b="0" strike="noStrike" spc="-1">
                <a:solidFill>
                  <a:srgbClr val="000000"/>
                </a:solidFill>
                <a:uFill>
                  <a:solidFill>
                    <a:srgbClr val="FFFFFF"/>
                  </a:solidFill>
                </a:uFill>
                <a:latin typeface="Times New Roman"/>
                <a:ea typeface="Arial"/>
              </a:rPr>
              <a:t>), if </a:t>
            </a:r>
            <a:r>
              <a:rPr lang="en-GB" sz="2000" b="0" i="1" strike="noStrike" spc="-1">
                <a:solidFill>
                  <a:srgbClr val="000000"/>
                </a:solidFill>
                <a:uFill>
                  <a:solidFill>
                    <a:srgbClr val="FFFFFF"/>
                  </a:solidFill>
                </a:uFill>
                <a:latin typeface="Times New Roman"/>
                <a:ea typeface="Arial"/>
              </a:rPr>
              <a:t>t &lt; t</a:t>
            </a:r>
            <a:r>
              <a:rPr lang="en-GB" sz="2000" b="0" i="1" strike="noStrike" spc="-1" baseline="-25000">
                <a:solidFill>
                  <a:srgbClr val="000000"/>
                </a:solidFill>
                <a:uFill>
                  <a:solidFill>
                    <a:srgbClr val="FFFFFF"/>
                  </a:solidFill>
                </a:uFill>
                <a:latin typeface="Times New Roman"/>
                <a:ea typeface="Arial"/>
              </a:rPr>
              <a:t>1</a:t>
            </a:r>
            <a:endParaRPr lang="en-GB" sz="2000" b="0" strike="noStrike" spc="-1">
              <a:solidFill>
                <a:srgbClr val="000000"/>
              </a:solidFill>
              <a:uFill>
                <a:solidFill>
                  <a:srgbClr val="FFFFFF"/>
                </a:solidFill>
              </a:uFill>
              <a:latin typeface="Arial"/>
            </a:endParaRPr>
          </a:p>
          <a:p>
            <a:pPr>
              <a:lnSpc>
                <a:spcPct val="100000"/>
              </a:lnSpc>
              <a:spcBef>
                <a:spcPts val="374"/>
              </a:spcBef>
            </a:pPr>
            <a:r>
              <a:rPr lang="en-GB" sz="2000" b="0" strike="noStrike" spc="-1">
                <a:solidFill>
                  <a:srgbClr val="000000"/>
                </a:solidFill>
                <a:uFill>
                  <a:solidFill>
                    <a:srgbClr val="FFFFFF"/>
                  </a:solidFill>
                </a:uFill>
                <a:latin typeface="Times New Roman"/>
                <a:ea typeface="Arial"/>
              </a:rPr>
              <a:t>       0.0      , </a:t>
            </a:r>
            <a:r>
              <a:rPr lang="en-GB" sz="2000" b="0" strike="noStrike" spc="-1">
                <a:solidFill>
                  <a:srgbClr val="000000"/>
                </a:solidFill>
                <a:uFill>
                  <a:solidFill>
                    <a:srgbClr val="FFFFFF"/>
                  </a:solidFill>
                </a:uFill>
                <a:latin typeface="Times New Roman"/>
                <a:ea typeface="DejaVu Sans"/>
              </a:rPr>
              <a:t>if </a:t>
            </a:r>
            <a:r>
              <a:rPr lang="en-GB" sz="2000" b="0" i="1" strike="noStrike" spc="-1">
                <a:solidFill>
                  <a:srgbClr val="000000"/>
                </a:solidFill>
                <a:uFill>
                  <a:solidFill>
                    <a:srgbClr val="FFFFFF"/>
                  </a:solidFill>
                </a:uFill>
                <a:latin typeface="Times New Roman"/>
                <a:ea typeface="DejaVu Sans"/>
              </a:rPr>
              <a:t>t &gt; t</a:t>
            </a:r>
            <a:r>
              <a:rPr lang="en-GB" sz="2000" b="0" i="1" strike="noStrike" spc="-1" baseline="-25000">
                <a:solidFill>
                  <a:srgbClr val="000000"/>
                </a:solidFill>
                <a:uFill>
                  <a:solidFill>
                    <a:srgbClr val="FFFFFF"/>
                  </a:solidFill>
                </a:uFill>
                <a:latin typeface="Times New Roman"/>
                <a:ea typeface="DejaVu Sans"/>
              </a:rPr>
              <a:t>1</a:t>
            </a:r>
            <a:endParaRPr lang="en-GB" sz="2000" b="0" strike="noStrike" spc="-1">
              <a:solidFill>
                <a:srgbClr val="000000"/>
              </a:solidFill>
              <a:uFill>
                <a:solidFill>
                  <a:srgbClr val="FFFFFF"/>
                </a:solidFill>
              </a:uFill>
              <a:latin typeface="Arial"/>
            </a:endParaRPr>
          </a:p>
        </p:txBody>
      </p:sp>
      <p:sp>
        <p:nvSpPr>
          <p:cNvPr id="263" name="CustomShape 5"/>
          <p:cNvSpPr/>
          <p:nvPr/>
        </p:nvSpPr>
        <p:spPr>
          <a:xfrm>
            <a:off x="360550" y="1196439"/>
            <a:ext cx="1091520" cy="347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spcBef>
                <a:spcPts val="1247"/>
              </a:spcBef>
            </a:pPr>
            <a:r>
              <a:rPr lang="en-GB" sz="2000" b="0" i="1" strike="noStrike" spc="-1">
                <a:solidFill>
                  <a:srgbClr val="000000"/>
                </a:solidFill>
                <a:uFill>
                  <a:solidFill>
                    <a:srgbClr val="FFFFFF"/>
                  </a:solidFill>
                </a:uFill>
                <a:latin typeface="Times New Roman"/>
                <a:ea typeface="DejaVu Sans"/>
              </a:rPr>
              <a:t>w(z,t) =</a:t>
            </a:r>
            <a:endParaRPr lang="en-GB" sz="2000" b="0" strike="noStrike" spc="-1">
              <a:solidFill>
                <a:srgbClr val="000000"/>
              </a:solidFill>
              <a:uFill>
                <a:solidFill>
                  <a:srgbClr val="FFFFFF"/>
                </a:solidFill>
              </a:uFill>
              <a:latin typeface="Arial"/>
            </a:endParaRPr>
          </a:p>
        </p:txBody>
      </p:sp>
      <p:sp>
        <p:nvSpPr>
          <p:cNvPr id="264" name="CustomShape 6"/>
          <p:cNvSpPr/>
          <p:nvPr/>
        </p:nvSpPr>
        <p:spPr>
          <a:xfrm>
            <a:off x="1394470" y="1104999"/>
            <a:ext cx="127080" cy="541080"/>
          </a:xfrm>
          <a:custGeom>
            <a:avLst/>
            <a:gdLst/>
            <a:ahLst/>
            <a:cxnLst/>
            <a:rect l="l" t="t" r="r" b="b"/>
            <a:pathLst>
              <a:path w="408" h="1725">
                <a:moveTo>
                  <a:pt x="407" y="0"/>
                </a:moveTo>
                <a:cubicBezTo>
                  <a:pt x="305" y="0"/>
                  <a:pt x="203" y="71"/>
                  <a:pt x="203" y="143"/>
                </a:cubicBezTo>
                <a:lnTo>
                  <a:pt x="203" y="718"/>
                </a:lnTo>
                <a:cubicBezTo>
                  <a:pt x="203" y="790"/>
                  <a:pt x="101" y="862"/>
                  <a:pt x="0" y="862"/>
                </a:cubicBezTo>
                <a:cubicBezTo>
                  <a:pt x="101" y="862"/>
                  <a:pt x="203" y="934"/>
                  <a:pt x="203" y="1006"/>
                </a:cubicBezTo>
                <a:lnTo>
                  <a:pt x="203" y="1581"/>
                </a:lnTo>
                <a:cubicBezTo>
                  <a:pt x="203" y="1653"/>
                  <a:pt x="305" y="1724"/>
                  <a:pt x="407" y="1724"/>
                </a:cubicBezTo>
              </a:path>
            </a:pathLst>
          </a:custGeom>
          <a:noFill/>
          <a:ln w="9360">
            <a:solidFill>
              <a:srgbClr val="000000"/>
            </a:solidFill>
            <a:miter/>
          </a:ln>
        </p:spPr>
        <p:style>
          <a:lnRef idx="0">
            <a:scrgbClr r="0" g="0" b="0"/>
          </a:lnRef>
          <a:fillRef idx="0">
            <a:scrgbClr r="0" g="0" b="0"/>
          </a:fillRef>
          <a:effectRef idx="0">
            <a:scrgbClr r="0" g="0" b="0"/>
          </a:effectRef>
          <a:fontRef idx="minor"/>
        </p:style>
      </p:sp>
      <p:sp>
        <p:nvSpPr>
          <p:cNvPr id="265" name="CustomShape 7"/>
          <p:cNvSpPr/>
          <p:nvPr/>
        </p:nvSpPr>
        <p:spPr>
          <a:xfrm>
            <a:off x="213670" y="1944159"/>
            <a:ext cx="4294080" cy="1374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spcBef>
                <a:spcPts val="1247"/>
              </a:spcBef>
            </a:pPr>
            <a:r>
              <a:rPr lang="en-GB" sz="1600" b="0" strike="noStrike" spc="-1" dirty="0">
                <a:solidFill>
                  <a:srgbClr val="000000"/>
                </a:solidFill>
                <a:uFill>
                  <a:solidFill>
                    <a:srgbClr val="FFFFFF"/>
                  </a:solidFill>
                </a:uFill>
                <a:latin typeface="Arial"/>
                <a:ea typeface="DejaVu Sans"/>
              </a:rPr>
              <a:t> t</a:t>
            </a:r>
            <a:r>
              <a:rPr lang="en-GB" sz="1600" b="0" strike="noStrike" spc="-1" baseline="-25000" dirty="0">
                <a:solidFill>
                  <a:srgbClr val="000000"/>
                </a:solidFill>
                <a:uFill>
                  <a:solidFill>
                    <a:srgbClr val="FFFFFF"/>
                  </a:solidFill>
                </a:uFill>
                <a:latin typeface="Arial"/>
                <a:ea typeface="DejaVu Sans"/>
              </a:rPr>
              <a:t>1 </a:t>
            </a:r>
            <a:r>
              <a:rPr lang="en-GB" sz="1600" b="0" strike="noStrike" spc="-1" dirty="0">
                <a:solidFill>
                  <a:srgbClr val="000000"/>
                </a:solidFill>
                <a:uFill>
                  <a:solidFill>
                    <a:srgbClr val="FFFFFF"/>
                  </a:solidFill>
                </a:uFill>
                <a:latin typeface="Arial"/>
                <a:ea typeface="DejaVu Sans"/>
              </a:rPr>
              <a:t>= 600 s and w</a:t>
            </a:r>
            <a:r>
              <a:rPr lang="en-GB" sz="1600" b="0" strike="noStrike" spc="-1" baseline="-25000" dirty="0">
                <a:solidFill>
                  <a:srgbClr val="000000"/>
                </a:solidFill>
                <a:uFill>
                  <a:solidFill>
                    <a:srgbClr val="FFFFFF"/>
                  </a:solidFill>
                </a:uFill>
                <a:latin typeface="Arial"/>
                <a:ea typeface="DejaVu Sans"/>
              </a:rPr>
              <a:t>1</a:t>
            </a:r>
            <a:r>
              <a:rPr lang="en-GB" sz="1600" b="0" strike="noStrike" spc="-1" dirty="0">
                <a:solidFill>
                  <a:srgbClr val="000000"/>
                </a:solidFill>
                <a:uFill>
                  <a:solidFill>
                    <a:srgbClr val="FFFFFF"/>
                  </a:solidFill>
                </a:uFill>
                <a:latin typeface="Arial"/>
                <a:ea typeface="DejaVu Sans"/>
              </a:rPr>
              <a:t> is max velocity (</a:t>
            </a:r>
            <a:r>
              <a:rPr lang="en-GB" sz="1600" b="0" strike="noStrike" spc="-1" dirty="0" err="1">
                <a:solidFill>
                  <a:srgbClr val="000000"/>
                </a:solidFill>
                <a:uFill>
                  <a:solidFill>
                    <a:srgbClr val="FFFFFF"/>
                  </a:solidFill>
                </a:uFill>
                <a:latin typeface="Arial"/>
                <a:ea typeface="DejaVu Sans"/>
              </a:rPr>
              <a:t>w</a:t>
            </a:r>
            <a:r>
              <a:rPr lang="en-GB" sz="1600" b="0" strike="noStrike" spc="-1" baseline="-25000" dirty="0" err="1">
                <a:solidFill>
                  <a:srgbClr val="000000"/>
                </a:solidFill>
                <a:uFill>
                  <a:solidFill>
                    <a:srgbClr val="FFFFFF"/>
                  </a:solidFill>
                </a:uFill>
                <a:latin typeface="Arial"/>
                <a:ea typeface="DejaVu Sans"/>
              </a:rPr>
              <a:t>max</a:t>
            </a:r>
            <a:r>
              <a:rPr lang="en-GB" sz="1600" b="0" strike="noStrike" spc="-1" dirty="0">
                <a:solidFill>
                  <a:srgbClr val="000000"/>
                </a:solidFill>
                <a:uFill>
                  <a:solidFill>
                    <a:srgbClr val="FFFFFF"/>
                  </a:solidFill>
                </a:uFill>
                <a:latin typeface="Arial"/>
                <a:ea typeface="DejaVu Sans"/>
              </a:rPr>
              <a:t>) which is </a:t>
            </a:r>
            <a:r>
              <a:rPr lang="en-GB" sz="1600" b="1" strike="noStrike" spc="-1" dirty="0">
                <a:solidFill>
                  <a:srgbClr val="000000"/>
                </a:solidFill>
                <a:uFill>
                  <a:solidFill>
                    <a:srgbClr val="FFFFFF"/>
                  </a:solidFill>
                </a:uFill>
                <a:latin typeface="Arial"/>
                <a:ea typeface="DejaVu Sans"/>
              </a:rPr>
              <a:t>2 ms</a:t>
            </a:r>
            <a:r>
              <a:rPr lang="en-GB" sz="1600" b="1" strike="noStrike" spc="-1" baseline="30000" dirty="0">
                <a:solidFill>
                  <a:srgbClr val="000000"/>
                </a:solidFill>
                <a:uFill>
                  <a:solidFill>
                    <a:srgbClr val="FFFFFF"/>
                  </a:solidFill>
                </a:uFill>
                <a:latin typeface="Arial"/>
                <a:ea typeface="DejaVu Sans"/>
              </a:rPr>
              <a:t>-1 </a:t>
            </a:r>
            <a:r>
              <a:rPr lang="en-GB" sz="1600" b="1" strike="noStrike" spc="-1" dirty="0">
                <a:solidFill>
                  <a:srgbClr val="000000"/>
                </a:solidFill>
                <a:uFill>
                  <a:solidFill>
                    <a:srgbClr val="FFFFFF"/>
                  </a:solidFill>
                </a:uFill>
                <a:latin typeface="Arial"/>
                <a:ea typeface="DejaVu Sans"/>
              </a:rPr>
              <a:t>in W2 </a:t>
            </a:r>
            <a:r>
              <a:rPr lang="en-GB" sz="1600" b="0" strike="noStrike" spc="-1" dirty="0">
                <a:solidFill>
                  <a:srgbClr val="000000"/>
                </a:solidFill>
                <a:uFill>
                  <a:solidFill>
                    <a:srgbClr val="FFFFFF"/>
                  </a:solidFill>
                </a:uFill>
                <a:latin typeface="Arial"/>
                <a:ea typeface="DejaVu Sans"/>
              </a:rPr>
              <a:t>and </a:t>
            </a:r>
            <a:r>
              <a:rPr lang="en-GB" sz="1600" b="1" strike="noStrike" spc="-1" dirty="0">
                <a:solidFill>
                  <a:srgbClr val="000000"/>
                </a:solidFill>
                <a:uFill>
                  <a:solidFill>
                    <a:srgbClr val="FFFFFF"/>
                  </a:solidFill>
                </a:uFill>
                <a:latin typeface="Arial"/>
                <a:ea typeface="DejaVu Sans"/>
              </a:rPr>
              <a:t>3 ms</a:t>
            </a:r>
            <a:r>
              <a:rPr lang="en-GB" sz="1600" b="1" strike="noStrike" spc="-1" baseline="30000" dirty="0">
                <a:solidFill>
                  <a:srgbClr val="000000"/>
                </a:solidFill>
                <a:uFill>
                  <a:solidFill>
                    <a:srgbClr val="FFFFFF"/>
                  </a:solidFill>
                </a:uFill>
                <a:latin typeface="Arial"/>
                <a:ea typeface="DejaVu Sans"/>
              </a:rPr>
              <a:t>-1</a:t>
            </a:r>
            <a:r>
              <a:rPr lang="en-GB" sz="1600" b="1" strike="noStrike" spc="-1" dirty="0">
                <a:solidFill>
                  <a:srgbClr val="000000"/>
                </a:solidFill>
                <a:uFill>
                  <a:solidFill>
                    <a:srgbClr val="FFFFFF"/>
                  </a:solidFill>
                </a:uFill>
                <a:latin typeface="Arial"/>
                <a:ea typeface="DejaVu Sans"/>
              </a:rPr>
              <a:t> in W3</a:t>
            </a:r>
            <a:endParaRPr lang="en-GB" sz="1600" b="0" strike="noStrike" spc="-1" dirty="0">
              <a:solidFill>
                <a:srgbClr val="000000"/>
              </a:solidFill>
              <a:uFill>
                <a:solidFill>
                  <a:srgbClr val="FFFFFF"/>
                </a:solidFill>
              </a:uFill>
              <a:latin typeface="Arial"/>
            </a:endParaRPr>
          </a:p>
          <a:p>
            <a:pPr>
              <a:lnSpc>
                <a:spcPct val="100000"/>
              </a:lnSpc>
              <a:spcBef>
                <a:spcPts val="1247"/>
              </a:spcBef>
            </a:pPr>
            <a:r>
              <a:rPr lang="en-GB" sz="1600" b="1" strike="noStrike" spc="-1" dirty="0">
                <a:solidFill>
                  <a:srgbClr val="000000"/>
                </a:solidFill>
                <a:uFill>
                  <a:solidFill>
                    <a:srgbClr val="FFFFFF"/>
                  </a:solidFill>
                </a:uFill>
                <a:latin typeface="Arial"/>
                <a:ea typeface="DejaVu Sans"/>
              </a:rPr>
              <a:t>Initial Profiles: based on RICO case</a:t>
            </a:r>
            <a:endParaRPr lang="en-GB" sz="1600" b="0" strike="noStrike" spc="-1" dirty="0">
              <a:solidFill>
                <a:srgbClr val="000000"/>
              </a:solidFill>
              <a:uFill>
                <a:solidFill>
                  <a:srgbClr val="FFFFFF"/>
                </a:solidFill>
              </a:uFill>
              <a:latin typeface="Arial"/>
            </a:endParaRPr>
          </a:p>
          <a:p>
            <a:pPr>
              <a:lnSpc>
                <a:spcPct val="100000"/>
              </a:lnSpc>
              <a:spcBef>
                <a:spcPts val="1247"/>
              </a:spcBef>
            </a:pPr>
            <a:endParaRPr lang="en-GB" sz="1800" b="0" strike="noStrike" spc="-1" dirty="0">
              <a:solidFill>
                <a:srgbClr val="000000"/>
              </a:solidFill>
              <a:uFill>
                <a:solidFill>
                  <a:srgbClr val="FFFFFF"/>
                </a:solidFill>
              </a:uFill>
              <a:latin typeface="Arial"/>
            </a:endParaRPr>
          </a:p>
        </p:txBody>
      </p:sp>
      <p:pic>
        <p:nvPicPr>
          <p:cNvPr id="266" name="Picture 265"/>
          <p:cNvPicPr/>
          <p:nvPr/>
        </p:nvPicPr>
        <p:blipFill>
          <a:blip r:embed="rId2"/>
          <a:stretch/>
        </p:blipFill>
        <p:spPr>
          <a:xfrm>
            <a:off x="425710" y="3002919"/>
            <a:ext cx="3705480" cy="1073880"/>
          </a:xfrm>
          <a:prstGeom prst="rect">
            <a:avLst/>
          </a:prstGeom>
          <a:ln>
            <a:noFill/>
          </a:ln>
        </p:spPr>
      </p:pic>
      <p:sp>
        <p:nvSpPr>
          <p:cNvPr id="267" name="CustomShape 8"/>
          <p:cNvSpPr/>
          <p:nvPr/>
        </p:nvSpPr>
        <p:spPr>
          <a:xfrm>
            <a:off x="213670" y="660399"/>
            <a:ext cx="4075200" cy="347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spcBef>
                <a:spcPts val="1247"/>
              </a:spcBef>
            </a:pPr>
            <a:r>
              <a:rPr lang="en-GB" sz="1800" b="1" strike="noStrike" spc="-1">
                <a:solidFill>
                  <a:srgbClr val="000000"/>
                </a:solidFill>
                <a:uFill>
                  <a:solidFill>
                    <a:srgbClr val="FFFFFF"/>
                  </a:solidFill>
                </a:uFill>
                <a:latin typeface="Arial"/>
                <a:ea typeface="DejaVu Sans"/>
              </a:rPr>
              <a:t>Prescribed Vertical velocity</a:t>
            </a:r>
            <a:r>
              <a:rPr lang="en-GB" sz="2000" b="1" strike="noStrike" spc="-1">
                <a:solidFill>
                  <a:srgbClr val="000000"/>
                </a:solidFill>
                <a:uFill>
                  <a:solidFill>
                    <a:srgbClr val="FFFFFF"/>
                  </a:solidFill>
                </a:uFill>
                <a:latin typeface="Arial"/>
                <a:ea typeface="DejaVu Sans"/>
              </a:rPr>
              <a:t>:</a:t>
            </a:r>
            <a:r>
              <a:rPr lang="en-GB" sz="2000" b="0" strike="noStrike" spc="-1">
                <a:solidFill>
                  <a:srgbClr val="000000"/>
                </a:solidFill>
                <a:uFill>
                  <a:solidFill>
                    <a:srgbClr val="FFFFFF"/>
                  </a:solidFill>
                </a:uFill>
                <a:latin typeface="Arial"/>
                <a:ea typeface="DejaVu Sans"/>
              </a:rPr>
              <a:t> </a:t>
            </a:r>
            <a:endParaRPr lang="en-GB" sz="2000" b="0" strike="noStrike" spc="-1">
              <a:solidFill>
                <a:srgbClr val="000000"/>
              </a:solidFill>
              <a:uFill>
                <a:solidFill>
                  <a:srgbClr val="FFFFFF"/>
                </a:solidFill>
              </a:uFill>
              <a:latin typeface="Arial"/>
            </a:endParaRPr>
          </a:p>
        </p:txBody>
      </p:sp>
      <p:sp>
        <p:nvSpPr>
          <p:cNvPr id="268" name="CustomShape 9"/>
          <p:cNvSpPr/>
          <p:nvPr/>
        </p:nvSpPr>
        <p:spPr>
          <a:xfrm>
            <a:off x="274910" y="4208919"/>
            <a:ext cx="3200400" cy="60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1600" b="1" strike="noStrike" spc="-1" dirty="0">
                <a:solidFill>
                  <a:srgbClr val="000000"/>
                </a:solidFill>
                <a:uFill>
                  <a:solidFill>
                    <a:srgbClr val="FFFFFF"/>
                  </a:solidFill>
                </a:uFill>
                <a:latin typeface="Arial"/>
              </a:rPr>
              <a:t>Initial N</a:t>
            </a:r>
            <a:r>
              <a:rPr lang="en-GB" sz="1600" b="1" strike="noStrike" spc="-1" baseline="-25000" dirty="0">
                <a:solidFill>
                  <a:srgbClr val="000000"/>
                </a:solidFill>
                <a:uFill>
                  <a:solidFill>
                    <a:srgbClr val="FFFFFF"/>
                  </a:solidFill>
                </a:uFill>
                <a:latin typeface="Arial"/>
              </a:rPr>
              <a:t>d</a:t>
            </a:r>
            <a:r>
              <a:rPr lang="en-GB" sz="1600" b="1" strike="noStrike" spc="-1" dirty="0">
                <a:solidFill>
                  <a:srgbClr val="000000"/>
                </a:solidFill>
                <a:uFill>
                  <a:solidFill>
                    <a:srgbClr val="FFFFFF"/>
                  </a:solidFill>
                </a:uFill>
                <a:latin typeface="Arial"/>
              </a:rPr>
              <a:t> or N</a:t>
            </a:r>
            <a:r>
              <a:rPr lang="en-GB" sz="1600" b="1" strike="noStrike" spc="-1" baseline="-25000" dirty="0">
                <a:solidFill>
                  <a:srgbClr val="000000"/>
                </a:solidFill>
                <a:uFill>
                  <a:solidFill>
                    <a:srgbClr val="FFFFFF"/>
                  </a:solidFill>
                </a:uFill>
                <a:latin typeface="Arial"/>
              </a:rPr>
              <a:t>a</a:t>
            </a:r>
            <a:endParaRPr lang="en-GB" sz="1600" b="0" strike="noStrike" spc="-1" dirty="0">
              <a:solidFill>
                <a:srgbClr val="000000"/>
              </a:solidFill>
              <a:uFill>
                <a:solidFill>
                  <a:srgbClr val="FFFFFF"/>
                </a:solidFill>
              </a:uFill>
              <a:latin typeface="Arial"/>
            </a:endParaRPr>
          </a:p>
          <a:p>
            <a:r>
              <a:rPr lang="en-GB" sz="1600" b="0" strike="noStrike" spc="-1" dirty="0">
                <a:solidFill>
                  <a:srgbClr val="000000"/>
                </a:solidFill>
                <a:uFill>
                  <a:solidFill>
                    <a:srgbClr val="FFFFFF"/>
                  </a:solidFill>
                </a:uFill>
                <a:latin typeface="Arial"/>
              </a:rPr>
              <a:t>50 cm</a:t>
            </a:r>
            <a:r>
              <a:rPr lang="en-GB" sz="1600" b="0" strike="noStrike" spc="-1" baseline="30000" dirty="0">
                <a:solidFill>
                  <a:srgbClr val="000000"/>
                </a:solidFill>
                <a:uFill>
                  <a:solidFill>
                    <a:srgbClr val="FFFFFF"/>
                  </a:solidFill>
                </a:uFill>
                <a:latin typeface="Arial"/>
              </a:rPr>
              <a:t>-3</a:t>
            </a:r>
            <a:r>
              <a:rPr lang="en-GB" sz="1600" b="0" strike="noStrike" spc="-1" dirty="0">
                <a:solidFill>
                  <a:srgbClr val="000000"/>
                </a:solidFill>
                <a:uFill>
                  <a:solidFill>
                    <a:srgbClr val="FFFFFF"/>
                  </a:solidFill>
                </a:uFill>
                <a:latin typeface="Arial"/>
              </a:rPr>
              <a:t>, 150 cm</a:t>
            </a:r>
            <a:r>
              <a:rPr lang="en-GB" sz="1600" b="0" strike="noStrike" spc="-1" baseline="30000" dirty="0">
                <a:solidFill>
                  <a:srgbClr val="000000"/>
                </a:solidFill>
                <a:uFill>
                  <a:solidFill>
                    <a:srgbClr val="FFFFFF"/>
                  </a:solidFill>
                </a:uFill>
                <a:latin typeface="Arial"/>
              </a:rPr>
              <a:t>-3</a:t>
            </a:r>
            <a:r>
              <a:rPr lang="en-GB" sz="1600" b="0" strike="noStrike" spc="-1" dirty="0">
                <a:solidFill>
                  <a:srgbClr val="000000"/>
                </a:solidFill>
                <a:uFill>
                  <a:solidFill>
                    <a:srgbClr val="FFFFFF"/>
                  </a:solidFill>
                </a:uFill>
                <a:latin typeface="Arial"/>
              </a:rPr>
              <a:t> &amp; 300 cm</a:t>
            </a:r>
            <a:r>
              <a:rPr lang="en-GB" sz="1600" b="0" strike="noStrike" spc="-1" baseline="30000" dirty="0">
                <a:solidFill>
                  <a:srgbClr val="000000"/>
                </a:solidFill>
                <a:uFill>
                  <a:solidFill>
                    <a:srgbClr val="FFFFFF"/>
                  </a:solidFill>
                </a:uFill>
                <a:latin typeface="Arial"/>
              </a:rPr>
              <a:t>-3</a:t>
            </a:r>
            <a:endParaRPr lang="en-GB" sz="1600" b="0" strike="noStrike" spc="-1" dirty="0">
              <a:solidFill>
                <a:srgbClr val="000000"/>
              </a:solidFill>
              <a:uFill>
                <a:solidFill>
                  <a:srgbClr val="FFFFFF"/>
                </a:solidFill>
              </a:uFill>
              <a:latin typeface="Arial"/>
            </a:endParaRPr>
          </a:p>
        </p:txBody>
      </p:sp>
      <p:pic>
        <p:nvPicPr>
          <p:cNvPr id="5" name="Picture 4">
            <a:extLst>
              <a:ext uri="{FF2B5EF4-FFF2-40B4-BE49-F238E27FC236}">
                <a16:creationId xmlns:a16="http://schemas.microsoft.com/office/drawing/2014/main" id="{E1D879BA-A2C8-4AB4-82A0-496CE652CB13}"/>
              </a:ext>
            </a:extLst>
          </p:cNvPr>
          <p:cNvPicPr>
            <a:picLocks noChangeAspect="1"/>
          </p:cNvPicPr>
          <p:nvPr/>
        </p:nvPicPr>
        <p:blipFill>
          <a:blip r:embed="rId3"/>
          <a:stretch>
            <a:fillRect/>
          </a:stretch>
        </p:blipFill>
        <p:spPr>
          <a:xfrm>
            <a:off x="4323200" y="632368"/>
            <a:ext cx="4706148" cy="2713997"/>
          </a:xfrm>
          <a:prstGeom prst="rect">
            <a:avLst/>
          </a:prstGeom>
        </p:spPr>
      </p:pic>
      <p:sp>
        <p:nvSpPr>
          <p:cNvPr id="3" name="TextBox 2">
            <a:extLst>
              <a:ext uri="{FF2B5EF4-FFF2-40B4-BE49-F238E27FC236}">
                <a16:creationId xmlns:a16="http://schemas.microsoft.com/office/drawing/2014/main" id="{512CB0DB-F35F-4462-A841-67921F76DB5C}"/>
              </a:ext>
            </a:extLst>
          </p:cNvPr>
          <p:cNvSpPr txBox="1"/>
          <p:nvPr/>
        </p:nvSpPr>
        <p:spPr>
          <a:xfrm>
            <a:off x="4333150" y="3348526"/>
            <a:ext cx="4810850" cy="1815882"/>
          </a:xfrm>
          <a:prstGeom prst="rect">
            <a:avLst/>
          </a:prstGeom>
          <a:noFill/>
        </p:spPr>
        <p:txBody>
          <a:bodyPr wrap="square" rtlCol="0">
            <a:spAutoFit/>
          </a:bodyPr>
          <a:lstStyle/>
          <a:p>
            <a:r>
              <a:rPr lang="en-GB" sz="1600" dirty="0"/>
              <a:t>Based on Shipway and Hill (2012)</a:t>
            </a:r>
          </a:p>
          <a:p>
            <a:pPr marL="285750" indent="-285750">
              <a:buFont typeface="Arial" panose="020B0604020202020204" pitchFamily="34" charset="0"/>
              <a:buChar char="•"/>
            </a:pPr>
            <a:r>
              <a:rPr lang="en-GB" sz="1600" dirty="0"/>
              <a:t>1M schemes - </a:t>
            </a:r>
            <a:r>
              <a:rPr lang="en-GB" sz="1600" dirty="0" err="1"/>
              <a:t>precip</a:t>
            </a:r>
            <a:r>
              <a:rPr lang="en-GB" sz="1600" dirty="0"/>
              <a:t> too early but produce OK max</a:t>
            </a:r>
          </a:p>
          <a:p>
            <a:pPr marL="285750" indent="-285750">
              <a:buFont typeface="Arial" panose="020B0604020202020204" pitchFamily="34" charset="0"/>
              <a:buChar char="•"/>
            </a:pPr>
            <a:r>
              <a:rPr lang="en-GB" sz="1600" dirty="0"/>
              <a:t>2M schemes - </a:t>
            </a:r>
            <a:r>
              <a:rPr lang="en-GB" sz="1600" dirty="0" err="1"/>
              <a:t>precip</a:t>
            </a:r>
            <a:r>
              <a:rPr lang="en-GB" sz="1600" dirty="0"/>
              <a:t> timing better but produce too large max.</a:t>
            </a:r>
          </a:p>
          <a:p>
            <a:pPr marL="285750" indent="-285750">
              <a:buFont typeface="Arial" panose="020B0604020202020204" pitchFamily="34" charset="0"/>
              <a:buChar char="•"/>
            </a:pPr>
            <a:r>
              <a:rPr lang="en-GB" sz="1600" dirty="0"/>
              <a:t>Bulk models only compared to one bin model reference</a:t>
            </a: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1CD6B-4E99-42A5-9082-2F15FA91A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32" y="422196"/>
            <a:ext cx="6659066" cy="2378237"/>
          </a:xfrm>
          <a:prstGeom prst="rect">
            <a:avLst/>
          </a:prstGeom>
        </p:spPr>
      </p:pic>
      <p:pic>
        <p:nvPicPr>
          <p:cNvPr id="5" name="Picture 4">
            <a:extLst>
              <a:ext uri="{FF2B5EF4-FFF2-40B4-BE49-F238E27FC236}">
                <a16:creationId xmlns:a16="http://schemas.microsoft.com/office/drawing/2014/main" id="{8B053C56-3DA5-4E34-9751-74D53E2272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32" y="2571750"/>
            <a:ext cx="6659066" cy="2378238"/>
          </a:xfrm>
          <a:prstGeom prst="rect">
            <a:avLst/>
          </a:prstGeom>
        </p:spPr>
      </p:pic>
      <p:sp>
        <p:nvSpPr>
          <p:cNvPr id="269" name="CustomShape 1"/>
          <p:cNvSpPr/>
          <p:nvPr/>
        </p:nvSpPr>
        <p:spPr>
          <a:xfrm>
            <a:off x="1424312" y="-170946"/>
            <a:ext cx="6791328" cy="993960"/>
          </a:xfrm>
          <a:prstGeom prst="rect">
            <a:avLst/>
          </a:prstGeom>
          <a:noFill/>
          <a:ln>
            <a:noFill/>
          </a:ln>
        </p:spPr>
        <p:style>
          <a:lnRef idx="0">
            <a:scrgbClr r="0" g="0" b="0"/>
          </a:lnRef>
          <a:fillRef idx="0">
            <a:scrgbClr r="0" g="0" b="0"/>
          </a:fillRef>
          <a:effectRef idx="0">
            <a:scrgbClr r="0" g="0" b="0"/>
          </a:effectRef>
          <a:fontRef idx="minor"/>
        </p:style>
        <p:txBody>
          <a:bodyPr lIns="457200" tIns="45000" rIns="90000" bIns="45000" anchor="ctr"/>
          <a:lstStyle/>
          <a:p>
            <a:pPr>
              <a:lnSpc>
                <a:spcPct val="90000"/>
              </a:lnSpc>
            </a:pPr>
            <a:r>
              <a:rPr lang="en-GB" sz="2400" b="0" strike="noStrike" spc="-1" dirty="0">
                <a:solidFill>
                  <a:srgbClr val="000000"/>
                </a:solidFill>
                <a:uFill>
                  <a:solidFill>
                    <a:srgbClr val="FFFFFF"/>
                  </a:solidFill>
                </a:uFill>
                <a:ea typeface="Century Gothic"/>
              </a:rPr>
              <a:t>1-D </a:t>
            </a:r>
            <a:r>
              <a:rPr lang="en-GB" sz="2400" spc="-1" dirty="0">
                <a:solidFill>
                  <a:srgbClr val="000000"/>
                </a:solidFill>
                <a:uFill>
                  <a:solidFill>
                    <a:srgbClr val="FFFFFF"/>
                  </a:solidFill>
                </a:uFill>
                <a:ea typeface="Century Gothic"/>
              </a:rPr>
              <a:t>warm</a:t>
            </a:r>
            <a:r>
              <a:rPr lang="en-GB" sz="2400" b="0" strike="noStrike" spc="-1" dirty="0">
                <a:solidFill>
                  <a:srgbClr val="000000"/>
                </a:solidFill>
                <a:uFill>
                  <a:solidFill>
                    <a:srgbClr val="FFFFFF"/>
                  </a:solidFill>
                </a:uFill>
                <a:ea typeface="Century Gothic"/>
              </a:rPr>
              <a:t> with no precipitation/sedimentation</a:t>
            </a:r>
            <a:endParaRPr lang="en-GB" sz="2400" b="0" strike="noStrike" spc="-1" dirty="0">
              <a:solidFill>
                <a:srgbClr val="000000"/>
              </a:solidFill>
              <a:uFill>
                <a:solidFill>
                  <a:srgbClr val="FFFFFF"/>
                </a:solidFill>
              </a:uFill>
            </a:endParaRPr>
          </a:p>
        </p:txBody>
      </p:sp>
      <p:sp>
        <p:nvSpPr>
          <p:cNvPr id="2" name="TextBox 1">
            <a:extLst>
              <a:ext uri="{FF2B5EF4-FFF2-40B4-BE49-F238E27FC236}">
                <a16:creationId xmlns:a16="http://schemas.microsoft.com/office/drawing/2014/main" id="{4E0A00F4-DF7A-41EC-BC70-34C3BF8C6A88}"/>
              </a:ext>
            </a:extLst>
          </p:cNvPr>
          <p:cNvSpPr txBox="1"/>
          <p:nvPr/>
        </p:nvSpPr>
        <p:spPr>
          <a:xfrm>
            <a:off x="6763766" y="1646271"/>
            <a:ext cx="2268549" cy="2308324"/>
          </a:xfrm>
          <a:prstGeom prst="rect">
            <a:avLst/>
          </a:prstGeom>
          <a:noFill/>
        </p:spPr>
        <p:txBody>
          <a:bodyPr wrap="square" rtlCol="0">
            <a:spAutoFit/>
          </a:bodyPr>
          <a:lstStyle/>
          <a:p>
            <a:pPr marL="285750" indent="-285750">
              <a:buFont typeface="Arial" panose="020B0604020202020204" pitchFamily="34" charset="0"/>
              <a:buChar char="•"/>
            </a:pPr>
            <a:r>
              <a:rPr lang="en-GB" dirty="0"/>
              <a:t>All schemes produce very similar bulk LWP, with only MG2 and bin2d noticeably larger, Good start</a:t>
            </a:r>
          </a:p>
          <a:p>
            <a:pPr marL="285750" indent="-285750">
              <a:buFont typeface="Arial" panose="020B0604020202020204" pitchFamily="34" charset="0"/>
              <a:buChar char="•"/>
            </a:pPr>
            <a:r>
              <a:rPr lang="en-GB" dirty="0"/>
              <a:t>However…</a:t>
            </a: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01B31-D492-4951-975B-3416035A8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155" y="535438"/>
            <a:ext cx="7118901" cy="4449313"/>
          </a:xfrm>
          <a:prstGeom prst="rect">
            <a:avLst/>
          </a:prstGeom>
        </p:spPr>
      </p:pic>
      <p:sp>
        <p:nvSpPr>
          <p:cNvPr id="4" name="CustomShape 1">
            <a:extLst>
              <a:ext uri="{FF2B5EF4-FFF2-40B4-BE49-F238E27FC236}">
                <a16:creationId xmlns:a16="http://schemas.microsoft.com/office/drawing/2014/main" id="{B6A703FB-0033-4B1C-A946-21043B2533A6}"/>
              </a:ext>
            </a:extLst>
          </p:cNvPr>
          <p:cNvSpPr/>
          <p:nvPr/>
        </p:nvSpPr>
        <p:spPr>
          <a:xfrm>
            <a:off x="1424312" y="-170946"/>
            <a:ext cx="6791328" cy="993960"/>
          </a:xfrm>
          <a:prstGeom prst="rect">
            <a:avLst/>
          </a:prstGeom>
          <a:noFill/>
          <a:ln>
            <a:noFill/>
          </a:ln>
        </p:spPr>
        <p:style>
          <a:lnRef idx="0">
            <a:scrgbClr r="0" g="0" b="0"/>
          </a:lnRef>
          <a:fillRef idx="0">
            <a:scrgbClr r="0" g="0" b="0"/>
          </a:fillRef>
          <a:effectRef idx="0">
            <a:scrgbClr r="0" g="0" b="0"/>
          </a:effectRef>
          <a:fontRef idx="minor"/>
        </p:style>
        <p:txBody>
          <a:bodyPr lIns="457200" tIns="45000" rIns="90000" bIns="45000" anchor="ctr"/>
          <a:lstStyle/>
          <a:p>
            <a:pPr>
              <a:lnSpc>
                <a:spcPct val="90000"/>
              </a:lnSpc>
            </a:pPr>
            <a:r>
              <a:rPr lang="en-GB" sz="2400" b="0" strike="noStrike" spc="-1" dirty="0">
                <a:solidFill>
                  <a:srgbClr val="000000"/>
                </a:solidFill>
                <a:uFill>
                  <a:solidFill>
                    <a:srgbClr val="FFFFFF"/>
                  </a:solidFill>
                </a:uFill>
                <a:ea typeface="Century Gothic"/>
              </a:rPr>
              <a:t>1-D </a:t>
            </a:r>
            <a:r>
              <a:rPr lang="en-GB" sz="2400" spc="-1" dirty="0">
                <a:solidFill>
                  <a:srgbClr val="000000"/>
                </a:solidFill>
                <a:uFill>
                  <a:solidFill>
                    <a:srgbClr val="FFFFFF"/>
                  </a:solidFill>
                </a:uFill>
                <a:ea typeface="Century Gothic"/>
              </a:rPr>
              <a:t>warm</a:t>
            </a:r>
            <a:r>
              <a:rPr lang="en-GB" sz="2400" b="0" strike="noStrike" spc="-1" dirty="0">
                <a:solidFill>
                  <a:srgbClr val="000000"/>
                </a:solidFill>
                <a:uFill>
                  <a:solidFill>
                    <a:srgbClr val="FFFFFF"/>
                  </a:solidFill>
                </a:uFill>
                <a:ea typeface="Century Gothic"/>
              </a:rPr>
              <a:t> with no precipitation/sedimentation</a:t>
            </a:r>
            <a:endParaRPr lang="en-GB" sz="2400" b="0" strike="noStrike" spc="-1" dirty="0">
              <a:solidFill>
                <a:srgbClr val="000000"/>
              </a:solidFill>
              <a:uFill>
                <a:solidFill>
                  <a:srgbClr val="FFFFFF"/>
                </a:solidFill>
              </a:uFill>
            </a:endParaRPr>
          </a:p>
        </p:txBody>
      </p:sp>
      <p:sp>
        <p:nvSpPr>
          <p:cNvPr id="5" name="TextBox 4">
            <a:extLst>
              <a:ext uri="{FF2B5EF4-FFF2-40B4-BE49-F238E27FC236}">
                <a16:creationId xmlns:a16="http://schemas.microsoft.com/office/drawing/2014/main" id="{0FE69401-BE92-40AC-B201-5F95B306245A}"/>
              </a:ext>
            </a:extLst>
          </p:cNvPr>
          <p:cNvSpPr txBox="1"/>
          <p:nvPr/>
        </p:nvSpPr>
        <p:spPr>
          <a:xfrm>
            <a:off x="28104" y="1975265"/>
            <a:ext cx="2268549"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a:t>Bin schemes produce much broader size </a:t>
            </a:r>
            <a:r>
              <a:rPr lang="en-GB" sz="1600" dirty="0" err="1"/>
              <a:t>dist</a:t>
            </a:r>
            <a:r>
              <a:rPr lang="en-GB" sz="1600" dirty="0"/>
              <a:t>, with larger particles than the LM scheme.</a:t>
            </a:r>
          </a:p>
        </p:txBody>
      </p:sp>
      <p:sp>
        <p:nvSpPr>
          <p:cNvPr id="2" name="TextBox 1">
            <a:extLst>
              <a:ext uri="{FF2B5EF4-FFF2-40B4-BE49-F238E27FC236}">
                <a16:creationId xmlns:a16="http://schemas.microsoft.com/office/drawing/2014/main" id="{D187CCEB-4B04-4467-BC12-F9FF0AE45F77}"/>
              </a:ext>
            </a:extLst>
          </p:cNvPr>
          <p:cNvSpPr txBox="1"/>
          <p:nvPr/>
        </p:nvSpPr>
        <p:spPr>
          <a:xfrm>
            <a:off x="1486953" y="484460"/>
            <a:ext cx="8452964" cy="338554"/>
          </a:xfrm>
          <a:prstGeom prst="rect">
            <a:avLst/>
          </a:prstGeom>
          <a:noFill/>
        </p:spPr>
        <p:txBody>
          <a:bodyPr wrap="square" rtlCol="0">
            <a:spAutoFit/>
          </a:bodyPr>
          <a:lstStyle/>
          <a:p>
            <a:r>
              <a:rPr lang="en-GB" sz="1600" dirty="0"/>
              <a:t>Black = 2 mins, White = 10 mins, all distributions taken from level with max. LWC</a:t>
            </a:r>
          </a:p>
        </p:txBody>
      </p:sp>
      <p:sp>
        <p:nvSpPr>
          <p:cNvPr id="8" name="TextBox 7">
            <a:extLst>
              <a:ext uri="{FF2B5EF4-FFF2-40B4-BE49-F238E27FC236}">
                <a16:creationId xmlns:a16="http://schemas.microsoft.com/office/drawing/2014/main" id="{8AE3CCE8-B243-4CB0-8FD4-2939667F2058}"/>
              </a:ext>
            </a:extLst>
          </p:cNvPr>
          <p:cNvSpPr txBox="1"/>
          <p:nvPr/>
        </p:nvSpPr>
        <p:spPr>
          <a:xfrm>
            <a:off x="307127" y="4788385"/>
            <a:ext cx="8501826" cy="276999"/>
          </a:xfrm>
          <a:prstGeom prst="rect">
            <a:avLst/>
          </a:prstGeom>
          <a:noFill/>
        </p:spPr>
        <p:txBody>
          <a:bodyPr wrap="square" rtlCol="0">
            <a:spAutoFit/>
          </a:bodyPr>
          <a:lstStyle/>
          <a:p>
            <a:r>
              <a:rPr lang="en-GB" sz="1200" dirty="0"/>
              <a:t>See Morrison et al, 2018, DOI: 10.1175/JAS-D-18-0055.1, for further discussion</a:t>
            </a: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0B4B4B-94BD-46E2-A110-2623FE510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618" y="1134125"/>
            <a:ext cx="4818009" cy="3441435"/>
          </a:xfrm>
          <a:prstGeom prst="rect">
            <a:avLst/>
          </a:prstGeom>
        </p:spPr>
      </p:pic>
      <p:pic>
        <p:nvPicPr>
          <p:cNvPr id="3" name="Picture 2">
            <a:extLst>
              <a:ext uri="{FF2B5EF4-FFF2-40B4-BE49-F238E27FC236}">
                <a16:creationId xmlns:a16="http://schemas.microsoft.com/office/drawing/2014/main" id="{245C74D5-1E33-4677-90EF-8052D05DD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2" y="1089852"/>
            <a:ext cx="4941972" cy="3529980"/>
          </a:xfrm>
          <a:prstGeom prst="rect">
            <a:avLst/>
          </a:prstGeom>
        </p:spPr>
      </p:pic>
      <p:sp>
        <p:nvSpPr>
          <p:cNvPr id="278" name="CustomShape 2"/>
          <p:cNvSpPr/>
          <p:nvPr/>
        </p:nvSpPr>
        <p:spPr>
          <a:xfrm>
            <a:off x="1026083" y="708105"/>
            <a:ext cx="2571484" cy="66099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1600" b="0" strike="noStrike" spc="-1" dirty="0">
                <a:solidFill>
                  <a:srgbClr val="000000"/>
                </a:solidFill>
                <a:uFill>
                  <a:solidFill>
                    <a:srgbClr val="FFFFFF"/>
                  </a:solidFill>
                </a:uFill>
              </a:rPr>
              <a:t>No aerosol processing - bin (</a:t>
            </a:r>
            <a:r>
              <a:rPr lang="en-GB" sz="1600" spc="-1" dirty="0">
                <a:solidFill>
                  <a:srgbClr val="000000"/>
                </a:solidFill>
                <a:uFill>
                  <a:solidFill>
                    <a:srgbClr val="FFFFFF"/>
                  </a:solidFill>
                </a:uFill>
              </a:rPr>
              <a:t>black</a:t>
            </a:r>
            <a:r>
              <a:rPr lang="en-GB" sz="1600" b="0" strike="noStrike" spc="-1" dirty="0">
                <a:solidFill>
                  <a:srgbClr val="000000"/>
                </a:solidFill>
                <a:uFill>
                  <a:solidFill>
                    <a:srgbClr val="FFFFFF"/>
                  </a:solidFill>
                </a:uFill>
              </a:rPr>
              <a:t>) vs bulk (</a:t>
            </a:r>
            <a:r>
              <a:rPr lang="en-GB" sz="1600" spc="-1" dirty="0">
                <a:solidFill>
                  <a:srgbClr val="000000"/>
                </a:solidFill>
                <a:uFill>
                  <a:solidFill>
                    <a:srgbClr val="FFFFFF"/>
                  </a:solidFill>
                </a:uFill>
              </a:rPr>
              <a:t>white</a:t>
            </a:r>
            <a:r>
              <a:rPr lang="en-GB" sz="1600" b="0" strike="noStrike" spc="-1" dirty="0">
                <a:solidFill>
                  <a:srgbClr val="000000"/>
                </a:solidFill>
                <a:uFill>
                  <a:solidFill>
                    <a:srgbClr val="FFFFFF"/>
                  </a:solidFill>
                </a:uFill>
              </a:rPr>
              <a:t>)</a:t>
            </a:r>
          </a:p>
        </p:txBody>
      </p:sp>
      <p:sp>
        <p:nvSpPr>
          <p:cNvPr id="279" name="CustomShape 3"/>
          <p:cNvSpPr/>
          <p:nvPr/>
        </p:nvSpPr>
        <p:spPr>
          <a:xfrm>
            <a:off x="4397495" y="651700"/>
            <a:ext cx="4620861"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1600" b="0" strike="noStrike" spc="-1" dirty="0">
                <a:solidFill>
                  <a:srgbClr val="000000"/>
                </a:solidFill>
                <a:uFill>
                  <a:solidFill>
                    <a:srgbClr val="FFFFFF"/>
                  </a:solidFill>
                </a:uFill>
                <a:latin typeface="Calibri"/>
              </a:rPr>
              <a:t>Aerosol processing – </a:t>
            </a:r>
            <a:r>
              <a:rPr lang="en-GB" sz="1600" b="0" strike="noStrike" spc="-1" dirty="0" err="1">
                <a:solidFill>
                  <a:srgbClr val="000000"/>
                </a:solidFill>
                <a:uFill>
                  <a:solidFill>
                    <a:srgbClr val="FFFFFF"/>
                  </a:solidFill>
                </a:uFill>
                <a:latin typeface="Calibri"/>
              </a:rPr>
              <a:t>lagrangian</a:t>
            </a:r>
            <a:r>
              <a:rPr lang="en-GB" sz="1600" b="0" strike="noStrike" spc="-1" dirty="0">
                <a:solidFill>
                  <a:srgbClr val="000000"/>
                </a:solidFill>
                <a:uFill>
                  <a:solidFill>
                    <a:srgbClr val="FFFFFF"/>
                  </a:solidFill>
                </a:uFill>
                <a:latin typeface="Calibri"/>
              </a:rPr>
              <a:t> particle model (yellow) vs bin (black) vs bulk (white)</a:t>
            </a:r>
            <a:endParaRPr lang="en-GB" sz="1600" b="0" strike="noStrike" spc="-1" dirty="0">
              <a:solidFill>
                <a:srgbClr val="000000"/>
              </a:solidFill>
              <a:uFill>
                <a:solidFill>
                  <a:srgbClr val="FFFFFF"/>
                </a:solidFill>
              </a:uFill>
              <a:latin typeface="Arial"/>
            </a:endParaRPr>
          </a:p>
        </p:txBody>
      </p:sp>
      <p:sp>
        <p:nvSpPr>
          <p:cNvPr id="8" name="CustomShape 1">
            <a:extLst>
              <a:ext uri="{FF2B5EF4-FFF2-40B4-BE49-F238E27FC236}">
                <a16:creationId xmlns:a16="http://schemas.microsoft.com/office/drawing/2014/main" id="{91BF83B8-5D96-4808-AB5D-C2AF533B8A11}"/>
              </a:ext>
            </a:extLst>
          </p:cNvPr>
          <p:cNvSpPr/>
          <p:nvPr/>
        </p:nvSpPr>
        <p:spPr>
          <a:xfrm>
            <a:off x="1431292" y="0"/>
            <a:ext cx="6791328" cy="993960"/>
          </a:xfrm>
          <a:prstGeom prst="rect">
            <a:avLst/>
          </a:prstGeom>
          <a:noFill/>
          <a:ln>
            <a:noFill/>
          </a:ln>
        </p:spPr>
        <p:style>
          <a:lnRef idx="0">
            <a:scrgbClr r="0" g="0" b="0"/>
          </a:lnRef>
          <a:fillRef idx="0">
            <a:scrgbClr r="0" g="0" b="0"/>
          </a:fillRef>
          <a:effectRef idx="0">
            <a:scrgbClr r="0" g="0" b="0"/>
          </a:effectRef>
          <a:fontRef idx="minor"/>
        </p:style>
        <p:txBody>
          <a:bodyPr lIns="457200" tIns="45000" rIns="90000" bIns="45000" anchor="ctr"/>
          <a:lstStyle/>
          <a:p>
            <a:pPr>
              <a:lnSpc>
                <a:spcPct val="90000"/>
              </a:lnSpc>
            </a:pPr>
            <a:r>
              <a:rPr lang="en-GB" sz="2400" b="0" strike="noStrike" spc="-1" dirty="0">
                <a:solidFill>
                  <a:srgbClr val="000000"/>
                </a:solidFill>
                <a:uFill>
                  <a:solidFill>
                    <a:srgbClr val="FFFFFF"/>
                  </a:solidFill>
                </a:uFill>
                <a:ea typeface="Century Gothic"/>
              </a:rPr>
              <a:t>1-D </a:t>
            </a:r>
            <a:r>
              <a:rPr lang="en-GB" sz="2400" spc="-1" dirty="0">
                <a:solidFill>
                  <a:srgbClr val="000000"/>
                </a:solidFill>
                <a:uFill>
                  <a:solidFill>
                    <a:srgbClr val="FFFFFF"/>
                  </a:solidFill>
                </a:uFill>
                <a:ea typeface="Century Gothic"/>
              </a:rPr>
              <a:t>warm</a:t>
            </a:r>
            <a:r>
              <a:rPr lang="en-GB" sz="2400" b="0" strike="noStrike" spc="-1" dirty="0">
                <a:solidFill>
                  <a:srgbClr val="000000"/>
                </a:solidFill>
                <a:uFill>
                  <a:solidFill>
                    <a:srgbClr val="FFFFFF"/>
                  </a:solidFill>
                </a:uFill>
                <a:ea typeface="Century Gothic"/>
              </a:rPr>
              <a:t> with precipitation &amp; sedimentation</a:t>
            </a:r>
            <a:endParaRPr lang="en-GB" sz="2400" b="0" strike="noStrike" spc="-1" dirty="0">
              <a:solidFill>
                <a:srgbClr val="000000"/>
              </a:solidFill>
              <a:uFill>
                <a:solidFill>
                  <a:srgbClr val="FFFFFF"/>
                </a:solidFill>
              </a:uFil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0B4B4B-94BD-46E2-A110-2623FE510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921" y="957229"/>
            <a:ext cx="4818008" cy="3441435"/>
          </a:xfrm>
          <a:prstGeom prst="rect">
            <a:avLst/>
          </a:prstGeom>
        </p:spPr>
      </p:pic>
      <p:pic>
        <p:nvPicPr>
          <p:cNvPr id="3" name="Picture 2">
            <a:extLst>
              <a:ext uri="{FF2B5EF4-FFF2-40B4-BE49-F238E27FC236}">
                <a16:creationId xmlns:a16="http://schemas.microsoft.com/office/drawing/2014/main" id="{245C74D5-1E33-4677-90EF-8052D05DD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6" y="974803"/>
            <a:ext cx="4941971" cy="3529980"/>
          </a:xfrm>
          <a:prstGeom prst="rect">
            <a:avLst/>
          </a:prstGeom>
        </p:spPr>
      </p:pic>
      <p:sp>
        <p:nvSpPr>
          <p:cNvPr id="278" name="CustomShape 2"/>
          <p:cNvSpPr/>
          <p:nvPr/>
        </p:nvSpPr>
        <p:spPr>
          <a:xfrm>
            <a:off x="1023295" y="567790"/>
            <a:ext cx="2571484" cy="66099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1600" b="0" strike="noStrike" spc="-1" dirty="0">
                <a:solidFill>
                  <a:srgbClr val="000000"/>
                </a:solidFill>
                <a:uFill>
                  <a:solidFill>
                    <a:srgbClr val="FFFFFF"/>
                  </a:solidFill>
                </a:uFill>
              </a:rPr>
              <a:t>No aerosol processing - bin (</a:t>
            </a:r>
            <a:r>
              <a:rPr lang="en-GB" sz="1600" spc="-1" dirty="0">
                <a:solidFill>
                  <a:srgbClr val="000000"/>
                </a:solidFill>
                <a:uFill>
                  <a:solidFill>
                    <a:srgbClr val="FFFFFF"/>
                  </a:solidFill>
                </a:uFill>
              </a:rPr>
              <a:t>black</a:t>
            </a:r>
            <a:r>
              <a:rPr lang="en-GB" sz="1600" b="0" strike="noStrike" spc="-1" dirty="0">
                <a:solidFill>
                  <a:srgbClr val="000000"/>
                </a:solidFill>
                <a:uFill>
                  <a:solidFill>
                    <a:srgbClr val="FFFFFF"/>
                  </a:solidFill>
                </a:uFill>
              </a:rPr>
              <a:t>) vs bulk (</a:t>
            </a:r>
            <a:r>
              <a:rPr lang="en-GB" sz="1600" spc="-1" dirty="0">
                <a:solidFill>
                  <a:srgbClr val="000000"/>
                </a:solidFill>
                <a:uFill>
                  <a:solidFill>
                    <a:srgbClr val="FFFFFF"/>
                  </a:solidFill>
                </a:uFill>
              </a:rPr>
              <a:t>white</a:t>
            </a:r>
            <a:r>
              <a:rPr lang="en-GB" sz="1600" b="0" strike="noStrike" spc="-1" dirty="0">
                <a:solidFill>
                  <a:srgbClr val="000000"/>
                </a:solidFill>
                <a:uFill>
                  <a:solidFill>
                    <a:srgbClr val="FFFFFF"/>
                  </a:solidFill>
                </a:uFill>
              </a:rPr>
              <a:t>)</a:t>
            </a:r>
          </a:p>
        </p:txBody>
      </p:sp>
      <p:sp>
        <p:nvSpPr>
          <p:cNvPr id="279" name="CustomShape 3"/>
          <p:cNvSpPr/>
          <p:nvPr/>
        </p:nvSpPr>
        <p:spPr>
          <a:xfrm>
            <a:off x="4397495" y="525963"/>
            <a:ext cx="4620861"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1600" b="0" strike="noStrike" spc="-1" dirty="0">
                <a:solidFill>
                  <a:srgbClr val="000000"/>
                </a:solidFill>
                <a:uFill>
                  <a:solidFill>
                    <a:srgbClr val="FFFFFF"/>
                  </a:solidFill>
                </a:uFill>
                <a:latin typeface="Calibri"/>
              </a:rPr>
              <a:t>Aerosol processing – </a:t>
            </a:r>
            <a:r>
              <a:rPr lang="en-GB" sz="1600" b="0" strike="noStrike" spc="-1" dirty="0" err="1">
                <a:solidFill>
                  <a:srgbClr val="000000"/>
                </a:solidFill>
                <a:uFill>
                  <a:solidFill>
                    <a:srgbClr val="FFFFFF"/>
                  </a:solidFill>
                </a:uFill>
                <a:latin typeface="Calibri"/>
              </a:rPr>
              <a:t>lagrangian</a:t>
            </a:r>
            <a:r>
              <a:rPr lang="en-GB" sz="1600" b="0" strike="noStrike" spc="-1" dirty="0">
                <a:solidFill>
                  <a:srgbClr val="000000"/>
                </a:solidFill>
                <a:uFill>
                  <a:solidFill>
                    <a:srgbClr val="FFFFFF"/>
                  </a:solidFill>
                </a:uFill>
                <a:latin typeface="Calibri"/>
              </a:rPr>
              <a:t> particle model (yellow) vs bin (black) vs bulk (white)</a:t>
            </a:r>
            <a:endParaRPr lang="en-GB" sz="1600" b="0" strike="noStrike" spc="-1" dirty="0">
              <a:solidFill>
                <a:srgbClr val="000000"/>
              </a:solidFill>
              <a:uFill>
                <a:solidFill>
                  <a:srgbClr val="FFFFFF"/>
                </a:solidFill>
              </a:uFill>
              <a:latin typeface="Arial"/>
            </a:endParaRPr>
          </a:p>
        </p:txBody>
      </p:sp>
      <p:sp>
        <p:nvSpPr>
          <p:cNvPr id="8" name="CustomShape 1">
            <a:extLst>
              <a:ext uri="{FF2B5EF4-FFF2-40B4-BE49-F238E27FC236}">
                <a16:creationId xmlns:a16="http://schemas.microsoft.com/office/drawing/2014/main" id="{DAE1EE2A-F3B4-4697-8B04-E26EB8815E76}"/>
              </a:ext>
            </a:extLst>
          </p:cNvPr>
          <p:cNvSpPr/>
          <p:nvPr/>
        </p:nvSpPr>
        <p:spPr>
          <a:xfrm>
            <a:off x="1424312" y="-170946"/>
            <a:ext cx="6791328" cy="993960"/>
          </a:xfrm>
          <a:prstGeom prst="rect">
            <a:avLst/>
          </a:prstGeom>
          <a:noFill/>
          <a:ln>
            <a:noFill/>
          </a:ln>
        </p:spPr>
        <p:style>
          <a:lnRef idx="0">
            <a:scrgbClr r="0" g="0" b="0"/>
          </a:lnRef>
          <a:fillRef idx="0">
            <a:scrgbClr r="0" g="0" b="0"/>
          </a:fillRef>
          <a:effectRef idx="0">
            <a:scrgbClr r="0" g="0" b="0"/>
          </a:effectRef>
          <a:fontRef idx="minor"/>
        </p:style>
        <p:txBody>
          <a:bodyPr lIns="457200" tIns="45000" rIns="90000" bIns="45000" anchor="ctr"/>
          <a:lstStyle/>
          <a:p>
            <a:pPr>
              <a:lnSpc>
                <a:spcPct val="90000"/>
              </a:lnSpc>
            </a:pPr>
            <a:r>
              <a:rPr lang="en-GB" sz="2400" b="0" strike="noStrike" spc="-1" dirty="0">
                <a:solidFill>
                  <a:srgbClr val="000000"/>
                </a:solidFill>
                <a:uFill>
                  <a:solidFill>
                    <a:srgbClr val="FFFFFF"/>
                  </a:solidFill>
                </a:uFill>
                <a:ea typeface="Century Gothic"/>
              </a:rPr>
              <a:t>1-D </a:t>
            </a:r>
            <a:r>
              <a:rPr lang="en-GB" sz="2400" spc="-1" dirty="0">
                <a:solidFill>
                  <a:srgbClr val="000000"/>
                </a:solidFill>
                <a:uFill>
                  <a:solidFill>
                    <a:srgbClr val="FFFFFF"/>
                  </a:solidFill>
                </a:uFill>
                <a:ea typeface="Century Gothic"/>
              </a:rPr>
              <a:t>warm</a:t>
            </a:r>
            <a:r>
              <a:rPr lang="en-GB" sz="2400" b="0" strike="noStrike" spc="-1" dirty="0">
                <a:solidFill>
                  <a:srgbClr val="000000"/>
                </a:solidFill>
                <a:uFill>
                  <a:solidFill>
                    <a:srgbClr val="FFFFFF"/>
                  </a:solidFill>
                </a:uFill>
                <a:ea typeface="Century Gothic"/>
              </a:rPr>
              <a:t> with no precipitation/sedimentation</a:t>
            </a:r>
            <a:endParaRPr lang="en-GB" sz="2400" b="0" strike="noStrike" spc="-1" dirty="0">
              <a:solidFill>
                <a:srgbClr val="000000"/>
              </a:solidFill>
              <a:uFill>
                <a:solidFill>
                  <a:srgbClr val="FFFFFF"/>
                </a:solidFill>
              </a:uFill>
            </a:endParaRPr>
          </a:p>
        </p:txBody>
      </p:sp>
      <p:sp>
        <p:nvSpPr>
          <p:cNvPr id="2" name="Rectangle 1">
            <a:extLst>
              <a:ext uri="{FF2B5EF4-FFF2-40B4-BE49-F238E27FC236}">
                <a16:creationId xmlns:a16="http://schemas.microsoft.com/office/drawing/2014/main" id="{6908E57A-EDC6-4566-98B7-705150407AAB}"/>
              </a:ext>
            </a:extLst>
          </p:cNvPr>
          <p:cNvSpPr/>
          <p:nvPr/>
        </p:nvSpPr>
        <p:spPr>
          <a:xfrm>
            <a:off x="167524" y="4277468"/>
            <a:ext cx="8850832" cy="646331"/>
          </a:xfrm>
          <a:prstGeom prst="rect">
            <a:avLst/>
          </a:prstGeom>
        </p:spPr>
        <p:txBody>
          <a:bodyPr wrap="square">
            <a:spAutoFit/>
          </a:bodyPr>
          <a:lstStyle/>
          <a:p>
            <a:pPr algn="ctr">
              <a:lnSpc>
                <a:spcPct val="100000"/>
              </a:lnSpc>
            </a:pPr>
            <a:r>
              <a:rPr lang="en-GB" b="1" spc="-1" dirty="0">
                <a:solidFill>
                  <a:srgbClr val="000000"/>
                </a:solidFill>
                <a:uFill>
                  <a:solidFill>
                    <a:srgbClr val="FFFFFF"/>
                  </a:solidFill>
                </a:uFill>
                <a:latin typeface="Calibri"/>
              </a:rPr>
              <a:t>Detailed schemes produce the largest spread in LWP and surface precipitation rate and timing – Potential problem for parametrisation development!</a:t>
            </a:r>
            <a:endParaRPr lang="en-GB" spc="-1" dirty="0">
              <a:solidFill>
                <a:srgbClr val="000000"/>
              </a:solidFill>
              <a:uFill>
                <a:solidFill>
                  <a:srgbClr val="FFFFFF"/>
                </a:solidFill>
              </a:uFill>
            </a:endParaRPr>
          </a:p>
        </p:txBody>
      </p:sp>
    </p:spTree>
    <p:extLst>
      <p:ext uri="{BB962C8B-B14F-4D97-AF65-F5344CB8AC3E}">
        <p14:creationId xmlns:p14="http://schemas.microsoft.com/office/powerpoint/2010/main" val="1732712839"/>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1497</Words>
  <Application>Microsoft Office PowerPoint</Application>
  <PresentationFormat>On-screen Show (16:9)</PresentationFormat>
  <Paragraphs>162</Paragraphs>
  <Slides>22</Slides>
  <Notes>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22</vt:i4>
      </vt:variant>
    </vt:vector>
  </HeadingPairs>
  <TitlesOfParts>
    <vt:vector size="39" baseType="lpstr">
      <vt:lpstr>AdvPSTIM10-R</vt:lpstr>
      <vt:lpstr>AR PL UMing HK</vt:lpstr>
      <vt:lpstr>Arial</vt:lpstr>
      <vt:lpstr>Arial</vt:lpstr>
      <vt:lpstr>Calibri</vt:lpstr>
      <vt:lpstr>Century Gothic</vt:lpstr>
      <vt:lpstr>DejaVu Sans</vt:lpstr>
      <vt:lpstr>Helvetica Light</vt:lpstr>
      <vt:lpstr>Noto Sans</vt:lpstr>
      <vt:lpstr>Symbol</vt:lpstr>
      <vt:lpstr>Times New Roman</vt:lpstr>
      <vt:lpstr>WenQuanYi Micro Hei</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Precipitation and LWP susceptibility</vt:lpstr>
      <vt:lpstr>Sensitivity of precipitation and LWP to change in Nd </vt:lpstr>
      <vt:lpstr>Precipitation and LWP susceptibility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 Adrian</dc:creator>
  <cp:lastModifiedBy>Hill, Adrian</cp:lastModifiedBy>
  <cp:revision>1</cp:revision>
  <dcterms:created xsi:type="dcterms:W3CDTF">2019-04-14T21:27:36Z</dcterms:created>
  <dcterms:modified xsi:type="dcterms:W3CDTF">2019-04-15T08:00:08Z</dcterms:modified>
</cp:coreProperties>
</file>